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3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7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2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63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77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64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4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0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9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6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D7C88C4-3DA2-4909-B2C3-DB47D9D9B0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DD5DDA7-0B97-43F9-8684-4BD64808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3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Student Affairs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Kauai Community College Convocation</a:t>
            </a:r>
          </a:p>
          <a:p>
            <a:r>
              <a:rPr lang="en-US" dirty="0" smtClean="0"/>
              <a:t>Fall 2019</a:t>
            </a:r>
            <a:endParaRPr lang="en-US" dirty="0"/>
          </a:p>
        </p:txBody>
      </p:sp>
      <p:pic>
        <p:nvPicPr>
          <p:cNvPr id="1026" name="Picture 2" descr="https://lh3.googleusercontent.com/NUB2lIwMUjo-m9gLxphiPvuQ6E32M3U19tpDxZwqjRpsh3PQNSJf42_9ad2HrnguvRLTYdgStxet9cdCaz5T3vTFqv_4va7QW2BgmEhnXEioEuhi8CH31eqX5EYh-ZhZGlqiQUvK3XWkkWfiTx_pqppIVEY8e_6WPCh8bq3ObTgSevmEFsntlOcUOrpesE_SVpNzFyHsQ7iznuPi-6bTyvOM1eeHw9IWifjXIllIEqoDavtblKBmWz8NXW6v_5Nmfyxb0jHni7SQeXcqLeXXJjjCpu8zeqlVtt6W2PtQ9AnhL_hWqF6S4UBoebLW1gDUSg9R-lngWW6vXzMbXJREVcTm-lnldkGAkVNjFu359ao1K7R3R_F3zyAVEsJPdfoaUS1GWHXuXohByyxx2E5At0B3tQ2IaoL28zzYidGYxjv6zcC_GRm31ZFxueHcfRnVir-Ch8Jxe3sMS2lTT8s0_sYaI90dzl4iAZFID-SXjpN0nHZWtJO1Zsu-lBusw9UHK54v_Uf_7CsLML85vZoeHHHU1GxAl0xVIXO-mMTYIW-R9C76_aPaxbi4PuWnNWeQnu1j_5Nw2yLcS3bnEHmHzW3wLEX738zb5zKrTABfGgY0YRWpZcWMB31qEUZkpcGd-TFJ5IislKlrBshO39Cn9xgPNHelLxes=w1920-h599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7" y="601133"/>
            <a:ext cx="6741618" cy="20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lh3.googleusercontent.com/YZIKy8f9UyCwOaRPnjqP2SsTZ7dzfzwvnzilw-7rLni2YKjf5sOcdUBmme__eqZZf2CWZX2W3Q1ivGfDXBHvBOZo43I6NxtrvTId_xmdP3Ht8_K7S2TBFgh6_ZAJT4c3Be2FrWI9xbqDRbgV02u5isfxfn-K0A9_5-D4UOTiBE_O8sL-5sZVMqqhlnLu3JiMCBWHhve9snRv5yBQVEwh8yJPBejREjCpVysiMMkX6bTVQoTTLSbp-IeKtNrMaS0kTDyK5_ZwK941JLP9zJd2pBHg0rPk0MobM4V6nouTbs9-DrMPwW6igzqAy4eI4dKQncgP46X5d8XArQMVylApAZktC2dcUEfWvnLDb3NqDNDfsArHDToC3hk06_O668xhgBdTlVcD0vs1siuyBGZn2ZRFRYs1TCuCJZVi1zTaDlN8Z4n4YL_YvXyuqr3JU1UfLVaH5hdGUZ2xVFSiGsicLZ44XXhAttqEU802jDxvy21_f-LcshUD2KnfulCP05SJSOkWnCHpUa3Ii7ETKbOMZGLrdqrIGrNaMfa-EQqCXeV9gqa8Gt3ivYWitJhanvy29RUIONsCZBMD8kiULLOQFjaA566ZBo7j1HbXC1KXdMhXAg5wW9sqCV4MmeknchkHcoFhzvhfm7lymLNBwXAHjGs6Nkf69VkW=w1920-h960-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/>
          <a:stretch/>
        </p:blipFill>
        <p:spPr bwMode="auto">
          <a:xfrm>
            <a:off x="6334299" y="2981873"/>
            <a:ext cx="5336770" cy="317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17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and Goodbye</a:t>
            </a:r>
            <a:endParaRPr lang="en-US" dirty="0"/>
          </a:p>
        </p:txBody>
      </p:sp>
      <p:pic>
        <p:nvPicPr>
          <p:cNvPr id="2052" name="Picture 4" descr="https://lh3.googleusercontent.com/fhT-d2om0BMXyLTs_jE-9CTQUarxdee2BMiwejyg77gGbkj2Tc2BhCGTYeZnjEbN2qfTFHPJFzQ9Gq3iMHo1vN07X-mHwdEviBuEkVv-c6bEWiIWvBRsVjXSsCgQkNh8AgKOIYzPJdrupUi7AKN_Gt2_A1bv_RIh1HFPL2Pa2Gn0QbpKNJiFfI-eyR99p_HT7sspa2i9D8Cla1rhAMnbxaSk-w5k49GrScOgR0_39ig4DpBVmxCOKHOLIssVGM2VkNDddnLnj7QE_pXQnWLO-T_YbyQqbNqe1aQs6N3ytzComSn32D7oORnxrfHy77hgDCCK93lS0tSKBPgnjRv6q6l4qACfWdzP-vbAs8ZP5ft7zmFBe57hGxmugMWhSCA_zld1oSxvXpCmRtfUxaxbUHb4MLr40LRRZ8UWIvT3xRyGo81JdA8CsdAuu6H7Qg4Pz8hA-D7lHlQFXerCEQhd2Qoh38HwrDSWi6YnW1iM4U0W77EJUhir4OvHOjUudTOA-excOxATzdotrFpR_fxNx5Sva6D4pKdtlXT2fCcpVLwsl0yjYq7vB3md_8N5iTzf_9udjjIniLuGj1dNidx8R7wuPlS41QHwTId-iv_VpKpsZLvbwI2miRPmmuUeFwzb6kGG7dIxrvkkY_KjuGwpMTNDeYwAYbNv=w200-h288-n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" b="33044"/>
          <a:stretch/>
        </p:blipFill>
        <p:spPr bwMode="auto">
          <a:xfrm>
            <a:off x="467605" y="2234680"/>
            <a:ext cx="2042840" cy="2038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82" y="1680632"/>
            <a:ext cx="2918368" cy="21713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13" y="290945"/>
            <a:ext cx="2584454" cy="3981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00" y="3253711"/>
            <a:ext cx="2788956" cy="31849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94" y="3699164"/>
            <a:ext cx="1973160" cy="30507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72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Admissions and Records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Increased involvement with Early</a:t>
            </a:r>
          </a:p>
          <a:p>
            <a:pPr marL="0" indent="0">
              <a:buNone/>
            </a:pPr>
            <a:r>
              <a:rPr lang="en-US" dirty="0" smtClean="0"/>
              <a:t>College students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Clarify Steps to </a:t>
            </a:r>
            <a:r>
              <a:rPr lang="en-US" dirty="0" smtClean="0"/>
              <a:t>Enroll – email to </a:t>
            </a:r>
          </a:p>
          <a:p>
            <a:pPr marL="0" indent="0">
              <a:buNone/>
            </a:pPr>
            <a:r>
              <a:rPr lang="en-US" dirty="0" smtClean="0"/>
              <a:t>students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Increased presence at High </a:t>
            </a:r>
          </a:p>
          <a:p>
            <a:pPr marL="0" indent="0">
              <a:buNone/>
            </a:pPr>
            <a:r>
              <a:rPr lang="en-US" dirty="0" smtClean="0"/>
              <a:t>Schools to </a:t>
            </a:r>
            <a:r>
              <a:rPr lang="en-US" dirty="0" smtClean="0"/>
              <a:t>register students at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High Schools for fall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https://lh3.googleusercontent.com/R-saFiUDZL8QATeHT-Ipc1FH-9FLohznmQJGMhKHkNmeJpM5AD3shFAkJd-gx9HE7iK7I-mezkz7Oh90Rh6jpO3j7J32t8A5Srh8HzEED6_lzhs4YgoCvOuJVzwIGY8zqYgRRji6He1u3S1IlWZN7AKCbUPbcige_il4AT-HZ9XZyWDjgi0BvDfOPmHOGYUJXmWrIPHyGmO8mstMLN3aNxtvsCVD6rExH2j1iODMg4yGoRek9fKsTOBw6kgCHPDbLq1zm2jHkeU7Msh7a85ePBXXKBLM-VxkJ47flyq7DVdJjeu3Aon-SXtZ1o68g0_606c-DUMjXnZLUxavygcYrCjmXSGXJzrwakd5GA8zRgBe_KziS6tf5sQiN8VCI3oaiOooZmhj5VojZXcwlIbX9Ar-ws5ZsPD4AKqVIKjHT-0ErJ6wNyWqD60dU60UbSAEP64v1SzBsoqOVqe-fz1lADalqvzL0G7_omzkxX5QtjwrUB_HwML5ZLutNcPn5t0yTnCma4z5IZzuSZT2O4KQzBi9mJ6K8imYvakj6eEPV69Sj1TsiXiVEawqPZsudUyMZsQ3-wdwqOjiFhQCa5XV9pB3mxKe-TUgYNo2rYaWraEk0difOgpoqSUQL3fwnjwfW47ZGVofK8hkFIaIytqPDG1SiJT6ebcF=w1293-h969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2" y="402594"/>
            <a:ext cx="5520267" cy="408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h3.googleusercontent.com/t0iW6twVGUkRyQAlHszEzyHLhUvKNr2AGp118Gbt1awHx43SloikYwQtchupy7mKxniFJk5jzQO2Fac_x0ycAnFr15ru_Eq9ev25ihLnkMORxPqhQeablEA2rO6g-hdY98cQB3TVVM1YXJBt1Q1EC5hJGLQp266sev-QkCZTSTiLPTo3g54U3073SWao2JWP9DUkR1LcOh3lQnTPJ6v-tO1z_qtkPIEc-RRGDPE9-vsCSdlDqkZUZs1lyW5RqTwGu5KCStsMm48qyEgbVLNJ8CFHyobHfzNKh6VdiVTbDLAZFRKQ5TuVbewEeeMENIah7JURSdC2xShxaV3e3NPkp5FopbJTg8AZEhZYBgXcVGtZZXCFs_W7ta_IdeO_k7zsK31CQqsyzhFwIRMwFNcBJaoCz2kN4dgz1HVPzhAc862thwSyzc_Ynf5_4m85ovntf_d-xUFUj1DmJQ2z_xFdUmCWvqKvciUJ6dbGfpagVKjvG0aDWkRKcGwrE4r9xe0DGuO5dFer7WMJP-V4795btYcgkYn7OfR0oZNnzj9mdol630AM1wSmE5iQ0j1sG-Wi9dkhU63e1yDpFm4u82gVpkFOozaAfjgi8n04R8qVNLYgA4Ggxu-JssufEhdqPAykYHrqr_AZTD3v7fuqPxlw3-FrYFeOgy62=w1339-h969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83" y="3362904"/>
            <a:ext cx="4641523" cy="33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53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Counseling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53" y="2280959"/>
            <a:ext cx="6234788" cy="1838603"/>
          </a:xfrm>
        </p:spPr>
        <p:txBody>
          <a:bodyPr>
            <a:normAutofit/>
          </a:bodyPr>
          <a:lstStyle/>
          <a:p>
            <a:r>
              <a:rPr lang="en-US" dirty="0" smtClean="0"/>
              <a:t>Onboarding Activities – Liaisons with DOE High Schools</a:t>
            </a:r>
          </a:p>
          <a:p>
            <a:r>
              <a:rPr lang="en-US" dirty="0" smtClean="0"/>
              <a:t>Returning Adults </a:t>
            </a:r>
            <a:r>
              <a:rPr lang="en-US" dirty="0" smtClean="0"/>
              <a:t>- One Night to Success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6" y="4010086"/>
            <a:ext cx="2910130" cy="2365775"/>
          </a:xfrm>
          <a:prstGeom prst="rect">
            <a:avLst/>
          </a:prstGeom>
        </p:spPr>
      </p:pic>
      <p:pic>
        <p:nvPicPr>
          <p:cNvPr id="12" name="Picture 2" descr="https://lh3.googleusercontent.com/9PKtJk0ErjJvrUrAkAEO7d9f-4HK-mwrJO5rg_Q3uO50GbAq_T7aApvKrRxT35okGvXYZZ8GlAwOq5PKcmzphv-deEgPEDPpibamB5w_eQAt-7Vq3f1v1aIcvnbdi1kDvSutCDGP3y7HnxUpNUwU83AgoBU1ADhpBRJZPPZYDGdoCz7gLO8Ss4iqRcGOWd-DuSn2s6zeyXIrL1ii1Wak-Mamud_a4Fdw-2ESjDRSv8XQ52ICPMEJ7c-5C3GEfrDSJ3WAknVojpkDp9f9FEAcPOo7LLZ7K_wgN6Qxlp-rAqpZb6RONJpL_oG_pN2xIs1SOT6MeKu208KnIbTC6vmKr8TWccTEx7vsotq7kMGmSLEKvsBRmwVxqigcfjOLphNBoW_1zV7OAcqLlqZaBWVfPhNEuQYvhyRmUUhVTsTQ0GuD5POdN_NGe2knhjMqOL54rjMvpfHcKiUOm0dovgz8NivA2yQfXoFKgNR238I4ICklz9lHjO09KBSwpKybJn8Db_4XiJGmOWOby-C4zJ899c35iAa51sUOs2-MSg5KCFrNg2NQm6V9Z2tbfROlETzMFpyJOgcTkVb8PDu155olwGeSvoCXsIYe6fVY-fAIpofegUfuRlw8HQSiyS5zQ9JH-NlaEsJBkxMC_eueH8DYN93AlJlSYZ5V=w1922-h844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23" y="3715789"/>
            <a:ext cx="6758564" cy="281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2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Financial Aid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44" y="219318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endParaRPr lang="en-US" dirty="0" smtClean="0"/>
          </a:p>
          <a:p>
            <a:pPr>
              <a:lnSpc>
                <a:spcPct val="60000"/>
              </a:lnSpc>
            </a:pPr>
            <a:r>
              <a:rPr lang="en-US" sz="2200" dirty="0" smtClean="0"/>
              <a:t>Increased the </a:t>
            </a:r>
            <a:r>
              <a:rPr lang="en-US" sz="2200" dirty="0" smtClean="0"/>
              <a:t>amount of scholarship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2200" dirty="0"/>
              <a:t>	</a:t>
            </a:r>
            <a:r>
              <a:rPr lang="en-US" sz="2200" dirty="0" smtClean="0"/>
              <a:t>money awarded</a:t>
            </a:r>
          </a:p>
          <a:p>
            <a:pPr marL="0" indent="0">
              <a:lnSpc>
                <a:spcPct val="60000"/>
              </a:lnSpc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smtClean="0"/>
              <a:t>Planned </a:t>
            </a:r>
            <a:r>
              <a:rPr lang="en-US" sz="2200" b="1" dirty="0" smtClean="0"/>
              <a:t>for </a:t>
            </a:r>
            <a:r>
              <a:rPr lang="en-US" sz="2200" b="1" dirty="0" smtClean="0"/>
              <a:t>19-20 </a:t>
            </a:r>
            <a:r>
              <a:rPr lang="en-US" sz="2200" b="1" dirty="0" smtClean="0"/>
              <a:t>school year: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Adding FAFSA completion to New Student </a:t>
            </a:r>
            <a:r>
              <a:rPr lang="en-US" sz="2200" dirty="0" smtClean="0"/>
              <a:t>Orientation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Combining </a:t>
            </a:r>
            <a:r>
              <a:rPr lang="en-US" sz="2200" dirty="0"/>
              <a:t>UH common scholarship </a:t>
            </a:r>
            <a:r>
              <a:rPr lang="en-US" sz="2200" dirty="0" smtClean="0"/>
              <a:t>application </a:t>
            </a:r>
            <a:r>
              <a:rPr lang="en-US" sz="2200" dirty="0"/>
              <a:t>workshops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200" dirty="0" smtClean="0"/>
              <a:t>with </a:t>
            </a:r>
            <a:r>
              <a:rPr lang="en-US" sz="2200" dirty="0"/>
              <a:t>FAFSA workshops </a:t>
            </a:r>
            <a:r>
              <a:rPr lang="en-US" sz="2200" dirty="0" smtClean="0"/>
              <a:t>with evening hours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200" dirty="0" smtClean="0"/>
              <a:t> </a:t>
            </a:r>
          </a:p>
          <a:p>
            <a:pPr>
              <a:lnSpc>
                <a:spcPct val="50000"/>
              </a:lnSpc>
            </a:pPr>
            <a:r>
              <a:rPr lang="en-US" sz="2200" dirty="0" smtClean="0"/>
              <a:t>Financial </a:t>
            </a:r>
            <a:r>
              <a:rPr lang="en-US" sz="2200" dirty="0"/>
              <a:t>Aid nights at the high schools for seniors and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200" dirty="0" smtClean="0"/>
              <a:t>their </a:t>
            </a:r>
            <a:r>
              <a:rPr lang="en-US" sz="2200" dirty="0" smtClean="0"/>
              <a:t>parents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67" y="746031"/>
            <a:ext cx="3682537" cy="34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the number of Library Information Sessions given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" y="3153148"/>
            <a:ext cx="7140633" cy="35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9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Success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956" y="2212244"/>
            <a:ext cx="3044952" cy="2286000"/>
          </a:xfrm>
        </p:spPr>
        <p:txBody>
          <a:bodyPr>
            <a:normAutofit fontScale="25000" lnSpcReduction="20000"/>
          </a:bodyPr>
          <a:lstStyle/>
          <a:p>
            <a:endParaRPr lang="en-US" sz="9600" dirty="0" smtClean="0"/>
          </a:p>
          <a:p>
            <a:r>
              <a:rPr lang="en-US" sz="9600" dirty="0" smtClean="0"/>
              <a:t>Welcome </a:t>
            </a:r>
            <a:r>
              <a:rPr lang="en-US" sz="9600" dirty="0" smtClean="0"/>
              <a:t>Tent</a:t>
            </a:r>
          </a:p>
          <a:p>
            <a:r>
              <a:rPr lang="en-US" sz="9600" dirty="0" smtClean="0"/>
              <a:t>Mentor Program</a:t>
            </a:r>
            <a:endParaRPr lang="en-US" sz="9600" dirty="0" smtClean="0"/>
          </a:p>
          <a:p>
            <a:r>
              <a:rPr lang="en-US" sz="9600" dirty="0" smtClean="0"/>
              <a:t>Never Cancel Class</a:t>
            </a:r>
            <a:endParaRPr lang="en-US" sz="9600" dirty="0" smtClean="0"/>
          </a:p>
          <a:p>
            <a:r>
              <a:rPr lang="en-US" sz="9600" dirty="0" smtClean="0"/>
              <a:t>Academic Success </a:t>
            </a:r>
            <a:r>
              <a:rPr lang="en-US" sz="9600" dirty="0" smtClean="0"/>
              <a:t>Center</a:t>
            </a:r>
          </a:p>
          <a:p>
            <a:pPr marL="0" indent="0">
              <a:buNone/>
            </a:pPr>
            <a:r>
              <a:rPr lang="en-US" sz="9600" dirty="0" smtClean="0"/>
              <a:t>	- ESL Support</a:t>
            </a:r>
            <a:endParaRPr lang="en-US" sz="9600" dirty="0" smtClean="0"/>
          </a:p>
          <a:p>
            <a:r>
              <a:rPr lang="en-US" sz="9600" dirty="0" err="1" smtClean="0"/>
              <a:t>Wai’ale’ale</a:t>
            </a:r>
            <a:r>
              <a:rPr lang="en-US" sz="9600" dirty="0" smtClean="0"/>
              <a:t> – 10</a:t>
            </a:r>
            <a:r>
              <a:rPr lang="en-US" sz="9600" baseline="30000" dirty="0" smtClean="0"/>
              <a:t>th</a:t>
            </a:r>
            <a:r>
              <a:rPr lang="en-US" sz="9600" dirty="0" smtClean="0"/>
              <a:t> Anniversary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77" y="2346306"/>
            <a:ext cx="6447584" cy="43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QFE – Integrated Career and Academic Services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https://lh3.googleusercontent.com/M8JQ7Jl8R2fA623PUwXtyIzTmHLMsoW0DAyqap76rAfsCvh3gZocBtVHeZlRtTGxGSDDwQMKeXrPrOnugruNG9rTaKkjWwUOltUruxsAlqQXATSHGmLRaDH7fuCrM1hgypMKh0_e1Agq3wna9rXbNSeBlQ8GYQh_oSdf8DgUNOPL5cuymrX5PHvj0UtJWJnDRey49x8Pcdrl3_Pf1qT_K292sUVSL-dpITKZieHuitdaPt7k2VNxaIZ-t8Xc4kIE2oUwWo9FRu2sEB6NukQe9yDUPNJD_s9Ox0-kdLFr4E4DlTPnKZYvCsR5W_snhmSydI8Finyef8P7Gc0gLHbVHKV6r7pezSkjTP4iL8vwzIZTZjXuqMoWeTDqZQxlLTayH9PgbMR9C7SKtFF62IDvZNk00kpX19NdphnzEi9SSVFGuNmhsEnRT1E28LHawnyFfcBRgYhcNN15jxIgvBvHkQX5Ip-biMIw7fpT9i4MLHP5-vF5Agfj6npC1r8tgzyBcLOWHLvEHSkSJnQruSDN0B4f0ni3GwI9LH48Psmyf_vOTYa5WUlQ3Vfq2JFmc9hvVMPoOv_2pl1vV1bSnxCze7MCyLt6-vam6ZCFZ5dd=w1680-h722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0370" y="2603500"/>
            <a:ext cx="7955572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6BbQAJySUVuLU4r76wfKCDAU7hF6feWf-OoXo_-_Rok-OnVhVYIb8TvKqt6Q5qQd7NtVroi3RTEqwmlJ_ppJes5O9ioms_4G9ZEbHADZPVHDmzyUnXNQt_ScfueJqPkWEQ4_3vZsUpGP2xCoDaBgAI0JnRZvcG_5gsiKC-5hkn0vpiDKWPNE53zHic1BVni_kq2asNDTI3EFZ0__fg5pLd8v7mdyGHBz6zTBh1egaiKZgzWI8ovGYnplTMcdTQL3Gai2Zi2_iZe1HKngMO3LyfXaaweiAtiPvBEMJcsLWggAp-aZZn4xWzIwB4MsvGIhFmzNgMLiF8x7_mC25SZFyhtsfgTToLjbxzZKe1gBeGUWDCO8ORXNO_bzNFKMnthNclVQL4E_sacTJRHW9e1oeG844CX85PF4i2bDKohSkzPOX-YJ-ayPyndKXhJPtnlWw86pGatuW1VX3QX3us-zEYxjqeJKjUuAL0lGj11GjCPH596Sjl2VLlAYKybYrHWQpslL2JlBAp3griFTLxd1MrfwIz--ELISdNd9hpwJS6Zz1UWCPQD-mBv7-NFRi4nzLOM4TCCn0-9xrC5BoapSrXor15Y4Rb2RnzueTdnA=w795-h618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30" y="4705004"/>
            <a:ext cx="3842905" cy="21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3060" y="2015108"/>
            <a:ext cx="1481969" cy="13371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School Counselor Event at KCC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09565" y="2086958"/>
            <a:ext cx="237807" cy="4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186538" y="1743695"/>
            <a:ext cx="1600492" cy="16538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</a:t>
            </a:r>
            <a:r>
              <a:rPr lang="en-US" dirty="0" err="1" smtClean="0"/>
              <a:t>Findyour</a:t>
            </a:r>
            <a:r>
              <a:rPr lang="en-US" dirty="0" smtClean="0"/>
              <a:t> future  </a:t>
            </a: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and 12</a:t>
            </a:r>
            <a:r>
              <a:rPr lang="en-US" baseline="30000" dirty="0" smtClean="0"/>
              <a:t>th</a:t>
            </a:r>
            <a:r>
              <a:rPr lang="en-US" dirty="0" smtClean="0"/>
              <a:t> grades at KCC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21430" y="2086958"/>
            <a:ext cx="2941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062491" y="2200894"/>
            <a:ext cx="1746504" cy="123323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Days at HS with </a:t>
            </a:r>
            <a:r>
              <a:rPr lang="en-US" dirty="0" smtClean="0"/>
              <a:t>Career Services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954380" y="2110566"/>
            <a:ext cx="323850" cy="4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134261" y="2283393"/>
            <a:ext cx="1640025" cy="11026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Placement Assessment at HS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8141953" y="2124038"/>
            <a:ext cx="1510850" cy="12734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Enrollment Days at </a:t>
            </a:r>
            <a:r>
              <a:rPr lang="en-US" dirty="0" smtClean="0"/>
              <a:t>High Schools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774287" y="2083237"/>
            <a:ext cx="2941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9863639" y="2423465"/>
            <a:ext cx="202647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Mandatory Academic Advising 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482691" y="2101897"/>
            <a:ext cx="2941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-78923" y="3782136"/>
            <a:ext cx="1919434" cy="541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September</a:t>
            </a:r>
            <a:endParaRPr lang="en-US" sz="1600" dirty="0"/>
          </a:p>
        </p:txBody>
      </p:sp>
      <p:sp>
        <p:nvSpPr>
          <p:cNvPr id="37" name="Oval 36"/>
          <p:cNvSpPr/>
          <p:nvPr/>
        </p:nvSpPr>
        <p:spPr>
          <a:xfrm>
            <a:off x="1947372" y="3513805"/>
            <a:ext cx="1958657" cy="1103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October- November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968496" y="3782136"/>
            <a:ext cx="2106714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November- December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278230" y="3767065"/>
            <a:ext cx="1746504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February - March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8351606" y="3800119"/>
            <a:ext cx="1372837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April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9902944" y="3699164"/>
            <a:ext cx="2097895" cy="917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 </a:t>
            </a:r>
            <a:r>
              <a:rPr lang="en-US" dirty="0" smtClean="0"/>
              <a:t>2019 (for Spring 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75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6497</TotalTime>
  <Words>139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 Boardroom</vt:lpstr>
      <vt:lpstr>  Student Affairs</vt:lpstr>
      <vt:lpstr>Hello and Goodbye</vt:lpstr>
      <vt:lpstr>Admissions and Records</vt:lpstr>
      <vt:lpstr>Counseling  </vt:lpstr>
      <vt:lpstr> Financial Aid</vt:lpstr>
      <vt:lpstr>Library </vt:lpstr>
      <vt:lpstr>Student Success </vt:lpstr>
      <vt:lpstr>QFE – Integrated Career and Academic Services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Affairs</dc:title>
  <dc:creator>Windows User</dc:creator>
  <cp:lastModifiedBy>masanche@hawaii.edu</cp:lastModifiedBy>
  <cp:revision>36</cp:revision>
  <dcterms:created xsi:type="dcterms:W3CDTF">2018-08-14T02:38:20Z</dcterms:created>
  <dcterms:modified xsi:type="dcterms:W3CDTF">2019-08-20T02:59:18Z</dcterms:modified>
</cp:coreProperties>
</file>