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2" autoAdjust="0"/>
    <p:restoredTop sz="93319" autoAdjust="0"/>
  </p:normalViewPr>
  <p:slideViewPr>
    <p:cSldViewPr snapToGrid="0">
      <p:cViewPr varScale="1">
        <p:scale>
          <a:sx n="150" d="100"/>
          <a:sy n="150" d="100"/>
        </p:scale>
        <p:origin x="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73-0A42-83CD-4A1D1BCDCB6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73-0A42-83CD-4A1D1BCDCB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Student</c:v>
                </c:pt>
                <c:pt idx="1">
                  <c:v>Employee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</c:v>
                </c:pt>
                <c:pt idx="1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CC-4ACE-9F74-42AB888FE9A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Area of Study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Employee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Sheet1!$A$2:$A$19</c:f>
              <c:strCache>
                <c:ptCount val="18"/>
                <c:pt idx="0">
                  <c:v>No Response</c:v>
                </c:pt>
                <c:pt idx="1">
                  <c:v>Other</c:v>
                </c:pt>
                <c:pt idx="2">
                  <c:v>Liberal Arts</c:v>
                </c:pt>
                <c:pt idx="3">
                  <c:v>Nursing, Associate</c:v>
                </c:pt>
                <c:pt idx="4">
                  <c:v>Creative Media</c:v>
                </c:pt>
                <c:pt idx="5">
                  <c:v>Accounting</c:v>
                </c:pt>
                <c:pt idx="6">
                  <c:v>Natural Science</c:v>
                </c:pt>
                <c:pt idx="7">
                  <c:v>Hawaiian Studies</c:v>
                </c:pt>
                <c:pt idx="8">
                  <c:v>Early Childhood Education</c:v>
                </c:pt>
                <c:pt idx="9">
                  <c:v>Nurse Aide</c:v>
                </c:pt>
                <c:pt idx="10">
                  <c:v>Hospitality &amp; Tourism</c:v>
                </c:pt>
                <c:pt idx="11">
                  <c:v>Culinary Arts</c:v>
                </c:pt>
                <c:pt idx="12">
                  <c:v>Business</c:v>
                </c:pt>
                <c:pt idx="13">
                  <c:v>Plant Biology and Tropical Agriculture</c:v>
                </c:pt>
                <c:pt idx="14">
                  <c:v>Electrical Installation &amp; Maintenance Technology</c:v>
                </c:pt>
                <c:pt idx="15">
                  <c:v>Carpentry Technology</c:v>
                </c:pt>
                <c:pt idx="16">
                  <c:v>Business Technology</c:v>
                </c:pt>
                <c:pt idx="17">
                  <c:v>Automotive Technology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28</c:v>
                </c:pt>
                <c:pt idx="1">
                  <c:v>17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C3-4FA9-85BB-EF3859BB3B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Sheet1!$A$2:$A$19</c:f>
              <c:strCache>
                <c:ptCount val="18"/>
                <c:pt idx="0">
                  <c:v>No Response</c:v>
                </c:pt>
                <c:pt idx="1">
                  <c:v>Other</c:v>
                </c:pt>
                <c:pt idx="2">
                  <c:v>Liberal Arts</c:v>
                </c:pt>
                <c:pt idx="3">
                  <c:v>Nursing, Associate</c:v>
                </c:pt>
                <c:pt idx="4">
                  <c:v>Creative Media</c:v>
                </c:pt>
                <c:pt idx="5">
                  <c:v>Accounting</c:v>
                </c:pt>
                <c:pt idx="6">
                  <c:v>Natural Science</c:v>
                </c:pt>
                <c:pt idx="7">
                  <c:v>Hawaiian Studies</c:v>
                </c:pt>
                <c:pt idx="8">
                  <c:v>Early Childhood Education</c:v>
                </c:pt>
                <c:pt idx="9">
                  <c:v>Nurse Aide</c:v>
                </c:pt>
                <c:pt idx="10">
                  <c:v>Hospitality &amp; Tourism</c:v>
                </c:pt>
                <c:pt idx="11">
                  <c:v>Culinary Arts</c:v>
                </c:pt>
                <c:pt idx="12">
                  <c:v>Business</c:v>
                </c:pt>
                <c:pt idx="13">
                  <c:v>Plant Biology and Tropical Agriculture</c:v>
                </c:pt>
                <c:pt idx="14">
                  <c:v>Electrical Installation &amp; Maintenance Technology</c:v>
                </c:pt>
                <c:pt idx="15">
                  <c:v>Carpentry Technology</c:v>
                </c:pt>
                <c:pt idx="16">
                  <c:v>Business Technology</c:v>
                </c:pt>
                <c:pt idx="17">
                  <c:v>Automotive Technology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7</c:v>
                </c:pt>
                <c:pt idx="1">
                  <c:v>2</c:v>
                </c:pt>
                <c:pt idx="2">
                  <c:v>8</c:v>
                </c:pt>
                <c:pt idx="3">
                  <c:v>1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2">
                  <c:v>1</c:v>
                </c:pt>
                <c:pt idx="14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C3-4FA9-85BB-EF3859BB3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100"/>
        <c:axId val="293416472"/>
        <c:axId val="293416800"/>
      </c:barChart>
      <c:catAx>
        <c:axId val="293416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416800"/>
        <c:crosses val="autoZero"/>
        <c:auto val="1"/>
        <c:lblAlgn val="ctr"/>
        <c:lblOffset val="100"/>
        <c:noMultiLvlLbl val="0"/>
      </c:catAx>
      <c:valAx>
        <c:axId val="293416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41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99C79-8850-430B-A291-D6007CE54B59}" type="datetimeFigureOut">
              <a:rPr lang="en-US" smtClean="0"/>
              <a:t>1/23/20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6829B-6BEF-4A97-B28D-75956E263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98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</a:t>
            </a:r>
            <a:r>
              <a:rPr lang="en-US" baseline="0" dirty="0"/>
              <a:t> PDF Image to open Instrument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6829B-6BEF-4A97-B28D-75956E2631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0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6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4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3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9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8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1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3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0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13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7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8485C-6848-45B1-8D13-96FCE12BE099}" type="datetimeFigureOut">
              <a:rPr lang="en-US" smtClean="0"/>
              <a:t>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15AB3-632A-4A40-A8CF-9AD06F2170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2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REKzsSlQQk" TargetMode="External"/><Relationship Id="rId5" Type="http://schemas.openxmlformats.org/officeDocument/2006/relationships/hyperlink" Target="https://dashboard.hawaii.gov/aloha-challenge" TargetMode="External"/><Relationship Id="rId4" Type="http://schemas.openxmlformats.org/officeDocument/2006/relationships/hyperlink" Target="https://sbf.hawaiigreengrowth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 Conversation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 Sustainability Matters@KCC</a:t>
            </a:r>
          </a:p>
          <a:p>
            <a:r>
              <a:rPr lang="en-US" dirty="0"/>
              <a:t>Monday, December 2, 2019</a:t>
            </a:r>
          </a:p>
          <a:p>
            <a:r>
              <a:rPr lang="en-US" dirty="0"/>
              <a:t>12:15 – 1:30PM</a:t>
            </a:r>
          </a:p>
          <a:p>
            <a:r>
              <a:rPr lang="en-US" dirty="0"/>
              <a:t>OCET Room 105</a:t>
            </a:r>
          </a:p>
        </p:txBody>
      </p:sp>
    </p:spTree>
    <p:extLst>
      <p:ext uri="{BB962C8B-B14F-4D97-AF65-F5344CB8AC3E}">
        <p14:creationId xmlns:p14="http://schemas.microsoft.com/office/powerpoint/2010/main" val="212451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Administered 9/3/2019 to 9/16/2019 via Google Forms</a:t>
            </a:r>
          </a:p>
          <a:p>
            <a:r>
              <a:rPr lang="en-US" dirty="0"/>
              <a:t>Survey Intent:  </a:t>
            </a:r>
          </a:p>
          <a:p>
            <a:r>
              <a:rPr lang="en-US" dirty="0"/>
              <a:t>Gauge interest and awareness of Campus Sustainability Initiatives to inform planning and evaluation</a:t>
            </a:r>
          </a:p>
          <a:p>
            <a:r>
              <a:rPr lang="en-US" dirty="0"/>
              <a:t>9 Questions</a:t>
            </a:r>
          </a:p>
          <a:p>
            <a:r>
              <a:rPr lang="en-US" dirty="0"/>
              <a:t>107 Respondents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 descr="Adobe logo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404442"/>
              </p:ext>
            </p:extLst>
          </p:nvPr>
        </p:nvGraphicFramePr>
        <p:xfrm>
          <a:off x="7711613" y="46984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Acrobat Document" showAsIcon="1" r:id="rId4" imgW="914400" imgH="771480" progId="AcroExch.Document.DC">
                  <p:embed/>
                </p:oleObj>
              </mc:Choice>
              <mc:Fallback>
                <p:oleObj name="Acrobat Document" showAsIcon="1" r:id="rId4" imgW="914400" imgH="771480" progId="AcroExch.Document.DC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11613" y="46984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hart 7" descr="sustainability survey pie graph"/>
          <p:cNvGraphicFramePr/>
          <p:nvPr>
            <p:extLst>
              <p:ext uri="{D42A27DB-BD31-4B8C-83A1-F6EECF244321}">
                <p14:modId xmlns:p14="http://schemas.microsoft.com/office/powerpoint/2010/main" val="1663618691"/>
              </p:ext>
            </p:extLst>
          </p:nvPr>
        </p:nvGraphicFramePr>
        <p:xfrm>
          <a:off x="4175587" y="3970866"/>
          <a:ext cx="3723813" cy="288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6272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Survey respondents represent a variety of academic areas</a:t>
            </a:r>
          </a:p>
        </p:txBody>
      </p:sp>
      <p:graphicFrame>
        <p:nvGraphicFramePr>
          <p:cNvPr id="4" name="Content Placeholder 3" descr="survey responses line graph&#10;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053690"/>
              </p:ext>
            </p:extLst>
          </p:nvPr>
        </p:nvGraphicFramePr>
        <p:xfrm>
          <a:off x="199505" y="1690689"/>
          <a:ext cx="8744989" cy="5025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226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 is a concern for KCC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4763" y="1394232"/>
            <a:ext cx="892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 Positive Response for Employees and Students at KCC:</a:t>
            </a:r>
          </a:p>
        </p:txBody>
      </p:sp>
      <p:pic>
        <p:nvPicPr>
          <p:cNvPr id="8" name="Picture 7" descr="sustainability concern for KCC bar graph&#10;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63" y="1747193"/>
            <a:ext cx="8899237" cy="5110807"/>
          </a:xfrm>
          <a:prstGeom prst="rect">
            <a:avLst/>
          </a:prstGeom>
        </p:spPr>
      </p:pic>
      <p:sp>
        <p:nvSpPr>
          <p:cNvPr id="9" name="Rectangle 8" descr="concern about the environment &#10;"/>
          <p:cNvSpPr/>
          <p:nvPr/>
        </p:nvSpPr>
        <p:spPr>
          <a:xfrm>
            <a:off x="338328" y="2459736"/>
            <a:ext cx="8567928" cy="630936"/>
          </a:xfrm>
          <a:prstGeom prst="rect">
            <a:avLst/>
          </a:prstGeom>
          <a:solidFill>
            <a:schemeClr val="accent4">
              <a:alpha val="11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4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Respondents indicate that engagement is the most Important Pillar&#10;&#10;"/>
          <p:cNvSpPr>
            <a:spLocks noGrp="1"/>
          </p:cNvSpPr>
          <p:nvPr>
            <p:ph type="title"/>
          </p:nvPr>
        </p:nvSpPr>
        <p:spPr>
          <a:xfrm>
            <a:off x="430308" y="365126"/>
            <a:ext cx="8408892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Respondents indicate that engagement is the most Important Pillar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08" y="1801122"/>
            <a:ext cx="8525433" cy="505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601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ut we do not feel well informed&#10;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we do not feel well informed</a:t>
            </a:r>
          </a:p>
        </p:txBody>
      </p:sp>
      <p:pic>
        <p:nvPicPr>
          <p:cNvPr id="5" name="Picture 4" descr="Employees and Students at KCC&#10;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2171700"/>
            <a:ext cx="9163050" cy="2514600"/>
          </a:xfrm>
          <a:prstGeom prst="rect">
            <a:avLst/>
          </a:prstGeom>
        </p:spPr>
      </p:pic>
      <p:pic>
        <p:nvPicPr>
          <p:cNvPr id="6" name="Picture 5" descr="Employees and Students at KCC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72" y="4878789"/>
            <a:ext cx="9131953" cy="5770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572" y="1775473"/>
            <a:ext cx="4191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Employees and Students at KCC:</a:t>
            </a:r>
          </a:p>
        </p:txBody>
      </p:sp>
    </p:spTree>
    <p:extLst>
      <p:ext uri="{BB962C8B-B14F-4D97-AF65-F5344CB8AC3E}">
        <p14:creationId xmlns:p14="http://schemas.microsoft.com/office/powerpoint/2010/main" val="398318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29" y="365126"/>
            <a:ext cx="8192621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Students indicate they are significantly more informed than Employees</a:t>
            </a:r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2654955"/>
            <a:ext cx="9086850" cy="1171575"/>
          </a:xfrm>
          <a:prstGeom prst="rect">
            <a:avLst/>
          </a:prstGeom>
        </p:spPr>
      </p:pic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" y="4576760"/>
            <a:ext cx="9096375" cy="1181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285623"/>
            <a:ext cx="892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Students at KCC: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207428"/>
            <a:ext cx="892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Employees at KCC:</a:t>
            </a:r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47" y="6127192"/>
            <a:ext cx="9131953" cy="57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73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sustainability projects/initiatives would you like to see on campus?</a:t>
            </a:r>
          </a:p>
        </p:txBody>
      </p:sp>
      <p:pic>
        <p:nvPicPr>
          <p:cNvPr id="4" name="Picture 3" descr="Campus garden bann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02" y="2124637"/>
            <a:ext cx="8766590" cy="441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2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Sustainability Business Forum</a:t>
            </a:r>
          </a:p>
        </p:txBody>
      </p:sp>
      <p:pic>
        <p:nvPicPr>
          <p:cNvPr id="6" name="gREKzsSlQQk" descr="vide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6725" y="1549283"/>
            <a:ext cx="8210550" cy="46184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6725" y="6230471"/>
            <a:ext cx="3508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https://sbf.hawaiigreengrowth.org/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42892" y="6230471"/>
            <a:ext cx="4534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https://dashboard.hawaii.gov/aloha-challenge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20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154</Words>
  <Application>Microsoft Macintosh PowerPoint</Application>
  <PresentationFormat>On-screen Show (4:3)</PresentationFormat>
  <Paragraphs>27</Paragraphs>
  <Slides>9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Acrobat Document</vt:lpstr>
      <vt:lpstr>College Conversation</vt:lpstr>
      <vt:lpstr>Sustainability Survey</vt:lpstr>
      <vt:lpstr>Survey respondents represent a variety of academic areas</vt:lpstr>
      <vt:lpstr>Sustainability is a concern for KCC</vt:lpstr>
      <vt:lpstr>Respondents indicate that engagement is the most Important Pillar</vt:lpstr>
      <vt:lpstr>But we do not feel well informed</vt:lpstr>
      <vt:lpstr>Students indicate they are significantly more informed than Employees</vt:lpstr>
      <vt:lpstr>What sustainability projects/initiatives would you like to see on campus?</vt:lpstr>
      <vt:lpstr>Sustainability Business Forum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Conversation</dc:title>
  <dc:creator>Amanda Fluharty</dc:creator>
  <cp:lastModifiedBy>Maritza Medina</cp:lastModifiedBy>
  <cp:revision>21</cp:revision>
  <dcterms:created xsi:type="dcterms:W3CDTF">2019-11-26T19:28:11Z</dcterms:created>
  <dcterms:modified xsi:type="dcterms:W3CDTF">2020-01-24T01:28:03Z</dcterms:modified>
</cp:coreProperties>
</file>