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AA49EC3-8D9C-46B3-9261-59E5D9262399}">
          <p14:sldIdLst>
            <p14:sldId id="256"/>
            <p14:sldId id="259"/>
            <p14:sldId id="260"/>
            <p14:sldId id="261"/>
            <p14:sldId id="262"/>
          </p14:sldIdLst>
        </p14:section>
        <p14:section name="Untitled Section" id="{E147DEDF-97D6-42E9-9E5A-F5F9D386D1F4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52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6" y="1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B54CD-E241-4C90-95EE-66DA8F491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92AE58-5A1E-43E3-94E7-36E7D5880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6FB24-C324-4F07-9438-844F46CBA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0A03-11B8-46F5-9D3F-1C2EA2486B2C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FC013-6401-4296-9049-FF82AFFB4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3ED9C-2BF9-4A05-B504-FBBD83217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2879-0CDD-47F7-94AC-D54DB598D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7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9105A-CD76-40AA-9A2B-13E1F67CB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792C82-6CB1-4539-8AFB-172A124C6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CAACC-2744-47C8-9FA3-E26A47F14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0A03-11B8-46F5-9D3F-1C2EA2486B2C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D4A0F-E8A1-4F46-85F8-4B142C05E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CD263-BF2B-4AED-BAE8-992890030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2879-0CDD-47F7-94AC-D54DB598D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1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FA5B24-8955-419A-AE2F-9F91D58ABE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9FCCDB-9F46-464F-BEC8-C8164FC54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65BD7-3513-4D8C-A5D5-16B1B3E08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0A03-11B8-46F5-9D3F-1C2EA2486B2C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A032A-E83E-4FB6-90CD-A1F8CE37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DF5B6-6FDD-4019-A8C6-74D01F344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2879-0CDD-47F7-94AC-D54DB598D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5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988BD-55ED-424F-9ABF-947ECAAEA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4F9BD-8288-4F99-9E3B-9ADFB0EDD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D3AAD-C80E-4ED9-B31E-34F91BB5A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0A03-11B8-46F5-9D3F-1C2EA2486B2C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6D358-850D-441E-A15E-92100C4A8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4A081-67EA-45BB-B443-DA3897EDC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2879-0CDD-47F7-94AC-D54DB598D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3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2193C-F70F-4F9D-A8F4-4EE928B0D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D0D14-A236-4EE3-AEBF-E3A81274B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20C4E-8024-41FA-88CD-050C21979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0A03-11B8-46F5-9D3F-1C2EA2486B2C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93DF6-4434-4738-B80F-BB30A723D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8E999-0704-4010-8044-6F3C61D84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2879-0CDD-47F7-94AC-D54DB598D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2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359AF-582D-49C8-8DB3-388368138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9AA1A-9941-4E6B-B385-54BFFD1D74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B94989-F234-4AA0-93FC-572243A30C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C177CA-D2B0-4C2C-B2B2-5E50AF2F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0A03-11B8-46F5-9D3F-1C2EA2486B2C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6363-B717-4530-8077-9F302B62C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9D8A2C-15E3-4E07-902A-1424C5E24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2879-0CDD-47F7-94AC-D54DB598D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7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9675E-AB9F-4255-A912-FA72EDCDE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EE4CB9-4709-4590-82DE-898982B03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8E3C89-ACFC-4AC9-A924-59628D2F6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DA3518-53EE-4B62-87A9-BFA9E5FB29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0CB56F-6105-41C4-8A77-6838FE9985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22B848-D4F9-4CB1-BCE4-E35C42D4D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0A03-11B8-46F5-9D3F-1C2EA2486B2C}" type="datetimeFigureOut">
              <a:rPr lang="en-US" smtClean="0"/>
              <a:t>8/24/22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E7EAFA-4681-49D3-9AD9-D36677A63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CC4A28-A614-495F-B9C1-C7B39C710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2879-0CDD-47F7-94AC-D54DB598D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21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C97FF-9841-49C7-AF8E-177D13FC4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776875-BA9B-4159-AFF3-606B26A32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0A03-11B8-46F5-9D3F-1C2EA2486B2C}" type="datetimeFigureOut">
              <a:rPr lang="en-US" smtClean="0"/>
              <a:t>8/24/22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47A791-8560-4441-897B-54A375815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53971C-A993-44AE-AF78-66A55D2EB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2879-0CDD-47F7-94AC-D54DB598D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4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75B35E-987E-4545-A73C-70FF269D6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0A03-11B8-46F5-9D3F-1C2EA2486B2C}" type="datetimeFigureOut">
              <a:rPr lang="en-US" smtClean="0"/>
              <a:t>8/24/22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2369DB-183B-4377-B00A-0E531A6A3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8FD569-5E57-41C6-AAB9-6001CF8D4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2879-0CDD-47F7-94AC-D54DB598D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26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C532A-29CA-4912-A9BE-886A1DB5B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274C5-E170-4E27-BE4C-864B6C330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A53506-A58F-4401-8FBE-6BA8B59A2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23E37-BC69-45A3-9AF1-0329AB15F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0A03-11B8-46F5-9D3F-1C2EA2486B2C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6B3F7-779F-40B2-BC9C-FFAA73C7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B6E79-8205-4767-8747-82EBC39D5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2879-0CDD-47F7-94AC-D54DB598D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2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CF9C1-223F-40E6-A8F2-E6E121ED0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1FD534-5964-4532-8027-BF059549F0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958AB7-7995-4647-A59F-50A764884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C39C4-3712-4475-91C9-BB82CA846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0A03-11B8-46F5-9D3F-1C2EA2486B2C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AB65FB-C4EA-432D-A70D-A8916DFFD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C3D837-F7D1-40CE-B955-4B957440D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52879-0CDD-47F7-94AC-D54DB598D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3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E6F19D-4908-45A4-A871-53F7664D9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D7551E-F95B-462F-BFCB-C92185404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348B4-0F4B-43D2-BB59-6A16C5C7F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E0A03-11B8-46F5-9D3F-1C2EA2486B2C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F3044-C63B-4690-9352-A529F61E3B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404C4-8861-4776-B6B0-81AC78DE4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52879-0CDD-47F7-94AC-D54DB598D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1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4C1D3-2BB5-4E51-98BE-C33C1C7486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Administrative Services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4558C2-5CD5-419B-B5DD-B1D0A24773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Recap of FY22</a:t>
            </a:r>
          </a:p>
          <a:p>
            <a:r>
              <a:rPr lang="en-US" dirty="0"/>
              <a:t>Budget FY23</a:t>
            </a:r>
          </a:p>
        </p:txBody>
      </p:sp>
    </p:spTree>
    <p:extLst>
      <p:ext uri="{BB962C8B-B14F-4D97-AF65-F5344CB8AC3E}">
        <p14:creationId xmlns:p14="http://schemas.microsoft.com/office/powerpoint/2010/main" val="1799760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DD093-B01D-4233-BA73-08B872AA0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8808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Summary of General Funds and Tuition and Special Funds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E654B7F-797D-44AD-84CE-8D95CACEBA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0333" y="1579032"/>
            <a:ext cx="11112500" cy="475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518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419AD-3031-4E8F-9972-641BBD876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 descr="General Fund &amp; Tuition and Fees Special Fund (TFSF) Total">
            <a:extLst>
              <a:ext uri="{FF2B5EF4-FFF2-40B4-BE49-F238E27FC236}">
                <a16:creationId xmlns:a16="http://schemas.microsoft.com/office/drawing/2014/main" id="{A6D67C24-9079-4683-987C-A158803F49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891690"/>
              </p:ext>
            </p:extLst>
          </p:nvPr>
        </p:nvGraphicFramePr>
        <p:xfrm>
          <a:off x="838200" y="268337"/>
          <a:ext cx="10515600" cy="11115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2844213051"/>
                    </a:ext>
                  </a:extLst>
                </a:gridCol>
              </a:tblGrid>
              <a:tr h="318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>
                          <a:effectLst/>
                        </a:rPr>
                        <a:t>Kaua'i</a:t>
                      </a:r>
                      <a:r>
                        <a:rPr lang="en-US" sz="2400" u="none" strike="noStrike" dirty="0">
                          <a:effectLst/>
                        </a:rPr>
                        <a:t> Community College Operating Budget (Draft)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931999365"/>
                  </a:ext>
                </a:extLst>
              </a:tr>
              <a:tr h="318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FY 2023 (07/01/22 to 06/30/23)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059032793"/>
                  </a:ext>
                </a:extLst>
              </a:tr>
              <a:tr h="318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General Fund &amp; Tuition and Fees Special Fund (TFSF) Total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43953560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81C870A5-4709-45B0-BFC1-3030A1FDE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7508" y="1423937"/>
            <a:ext cx="6927850" cy="5165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64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HEERF Expenditures as of 7/31/2022">
            <a:extLst>
              <a:ext uri="{FF2B5EF4-FFF2-40B4-BE49-F238E27FC236}">
                <a16:creationId xmlns:a16="http://schemas.microsoft.com/office/drawing/2014/main" id="{CB26F15D-BC77-4A4A-9A53-A19FFE311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2042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HEERF Expenditures as of 7/31/2022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30A9E1F-5765-4E83-98EA-8FBC3D9E50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000" y="1037168"/>
            <a:ext cx="10464800" cy="545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029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7E3BC-5298-46D3-8662-4B362A0A3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854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Kauai Community College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0686A-11DD-4B9C-91E6-9979F092E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9867"/>
            <a:ext cx="10515600" cy="5511800"/>
          </a:xfrm>
        </p:spPr>
        <p:txBody>
          <a:bodyPr>
            <a:normAutofit fontScale="25000" lnSpcReduction="20000"/>
          </a:bodyPr>
          <a:lstStyle/>
          <a:p>
            <a:r>
              <a:rPr lang="en-US" sz="4800" b="1" u="sng" dirty="0"/>
              <a:t>CAMPUS FUNDED</a:t>
            </a:r>
            <a:endParaRPr lang="en-US" sz="4800" dirty="0"/>
          </a:p>
          <a:p>
            <a:pPr>
              <a:lnSpc>
                <a:spcPct val="120000"/>
              </a:lnSpc>
            </a:pPr>
            <a:r>
              <a:rPr lang="en-US" sz="4800" i="1" u="sng" dirty="0"/>
              <a:t>Tennis Courts resurfacing:</a:t>
            </a:r>
            <a:r>
              <a:rPr lang="en-US" sz="4800" dirty="0"/>
              <a:t> $142K  Currently awaiting System approval/signatures.</a:t>
            </a:r>
          </a:p>
          <a:p>
            <a:pPr>
              <a:lnSpc>
                <a:spcPct val="120000"/>
              </a:lnSpc>
            </a:pPr>
            <a:r>
              <a:rPr lang="en-US" sz="4800" i="1" u="sng" dirty="0"/>
              <a:t>Outdoor exercise equipment:</a:t>
            </a:r>
            <a:r>
              <a:rPr lang="en-US" sz="4800" dirty="0"/>
              <a:t> Currently bidding process, anticipate at least $40K</a:t>
            </a:r>
          </a:p>
          <a:p>
            <a:pPr>
              <a:lnSpc>
                <a:spcPct val="120000"/>
              </a:lnSpc>
            </a:pPr>
            <a:r>
              <a:rPr lang="en-US" sz="4800" i="1" u="sng" dirty="0"/>
              <a:t>Title 3 upstairs library DL classroom:</a:t>
            </a:r>
            <a:r>
              <a:rPr lang="en-US" sz="4800" dirty="0"/>
              <a:t> $500K  Notice to proceed 8/01/2022</a:t>
            </a:r>
            <a:br>
              <a:rPr lang="en-US" sz="4800" dirty="0"/>
            </a:br>
            <a:endParaRPr lang="en-US" sz="4800" dirty="0"/>
          </a:p>
          <a:p>
            <a:pPr>
              <a:lnSpc>
                <a:spcPct val="120000"/>
              </a:lnSpc>
            </a:pPr>
            <a:r>
              <a:rPr lang="en-US" sz="4800" b="1" u="sng" dirty="0"/>
              <a:t>SYSTEM FUNDED</a:t>
            </a:r>
            <a:endParaRPr lang="en-US" sz="4800" dirty="0"/>
          </a:p>
          <a:p>
            <a:pPr>
              <a:lnSpc>
                <a:spcPct val="120000"/>
              </a:lnSpc>
            </a:pPr>
            <a:r>
              <a:rPr lang="en-US" sz="4800" i="1" u="sng" dirty="0"/>
              <a:t>Chiller replacements:</a:t>
            </a:r>
            <a:r>
              <a:rPr lang="en-US" sz="4800" dirty="0"/>
              <a:t> $3M Closing document stage</a:t>
            </a:r>
          </a:p>
          <a:p>
            <a:pPr>
              <a:lnSpc>
                <a:spcPct val="120000"/>
              </a:lnSpc>
            </a:pPr>
            <a:r>
              <a:rPr lang="en-US" sz="4800" i="1" u="sng" dirty="0"/>
              <a:t>Culinary exhaust hood:</a:t>
            </a:r>
            <a:r>
              <a:rPr lang="en-US" sz="4800" dirty="0"/>
              <a:t> $500K Closing document stage</a:t>
            </a:r>
          </a:p>
          <a:p>
            <a:pPr>
              <a:lnSpc>
                <a:spcPct val="120000"/>
              </a:lnSpc>
            </a:pPr>
            <a:r>
              <a:rPr lang="en-US" sz="4800" i="1" u="sng" dirty="0"/>
              <a:t>Natural Science fume hood:</a:t>
            </a:r>
            <a:r>
              <a:rPr lang="en-US" sz="4800" dirty="0"/>
              <a:t> $600K about 50% completed, supply chain issues</a:t>
            </a:r>
          </a:p>
          <a:p>
            <a:pPr>
              <a:lnSpc>
                <a:spcPct val="120000"/>
              </a:lnSpc>
            </a:pPr>
            <a:r>
              <a:rPr lang="en-US" sz="4800" i="1" u="sng" dirty="0"/>
              <a:t>Bus/Nur Renovation:</a:t>
            </a:r>
            <a:r>
              <a:rPr lang="en-US" sz="4800" dirty="0"/>
              <a:t> $5M  Extended until early December, major supply chain issues</a:t>
            </a:r>
          </a:p>
          <a:p>
            <a:pPr>
              <a:lnSpc>
                <a:spcPct val="120000"/>
              </a:lnSpc>
            </a:pPr>
            <a:r>
              <a:rPr lang="en-US" sz="4800" i="1" u="sng" dirty="0"/>
              <a:t>OSC/OCET roof/rain gutters replacement:</a:t>
            </a:r>
            <a:r>
              <a:rPr lang="en-US" sz="4800" dirty="0"/>
              <a:t> $600K  About 60% completed</a:t>
            </a:r>
          </a:p>
          <a:p>
            <a:pPr>
              <a:lnSpc>
                <a:spcPct val="120000"/>
              </a:lnSpc>
            </a:pPr>
            <a:r>
              <a:rPr lang="en-US" sz="4800" i="1" u="sng" dirty="0"/>
              <a:t>PV project:</a:t>
            </a:r>
            <a:r>
              <a:rPr lang="en-US" sz="4800" dirty="0"/>
              <a:t> $3.5M  Recently agreed (indemnification). Estimated calculated reduction is about 40%. Based on ideal weather conditions. Production decrease during winter/cloudy/rainy months</a:t>
            </a:r>
          </a:p>
          <a:p>
            <a:pPr>
              <a:lnSpc>
                <a:spcPct val="120000"/>
              </a:lnSpc>
            </a:pPr>
            <a:endParaRPr lang="en-US" sz="4800" b="1" u="sng" dirty="0"/>
          </a:p>
          <a:p>
            <a:pPr>
              <a:lnSpc>
                <a:spcPct val="120000"/>
              </a:lnSpc>
            </a:pPr>
            <a:r>
              <a:rPr lang="en-US" sz="4800" b="1" u="sng" dirty="0"/>
              <a:t>SYSTEM FUNDED PROJECTS IN DESIGN PHASE</a:t>
            </a:r>
            <a:endParaRPr lang="en-US" sz="4800" dirty="0"/>
          </a:p>
          <a:p>
            <a:pPr>
              <a:lnSpc>
                <a:spcPct val="120000"/>
              </a:lnSpc>
            </a:pPr>
            <a:r>
              <a:rPr lang="en-US" sz="4800" i="1" u="sng" dirty="0"/>
              <a:t>Automotive exhaust system:</a:t>
            </a:r>
            <a:r>
              <a:rPr lang="en-US" sz="4800" dirty="0"/>
              <a:t> Design phase completed, awaiting construction funding</a:t>
            </a:r>
          </a:p>
          <a:p>
            <a:pPr>
              <a:lnSpc>
                <a:spcPct val="120000"/>
              </a:lnSpc>
            </a:pPr>
            <a:r>
              <a:rPr lang="en-US" sz="4800" i="1" u="sng" dirty="0"/>
              <a:t>Upcoming projects:</a:t>
            </a:r>
            <a:r>
              <a:rPr lang="en-US" sz="4800" dirty="0"/>
              <a:t> Chemistry 101 fume hood, Campus fire alarm system, Campus parking &amp; walkway lighting. Currently in review/approval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881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39454-8AA6-4496-9932-D0D40C56C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454"/>
            <a:ext cx="10515600" cy="807180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IT Upgrades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55B31-991A-42BC-9D81-F1006526C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1863"/>
            <a:ext cx="3314991" cy="508180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u="sng" dirty="0"/>
              <a:t>Computer lab upgrades (new </a:t>
            </a:r>
            <a:r>
              <a:rPr lang="en-US" b="1" u="sng" dirty="0" err="1"/>
              <a:t>cpu</a:t>
            </a:r>
            <a:r>
              <a:rPr lang="en-US" b="1" u="sng" dirty="0"/>
              <a:t>):</a:t>
            </a:r>
          </a:p>
          <a:p>
            <a:pPr marL="0" indent="0">
              <a:buNone/>
            </a:pPr>
            <a:r>
              <a:rPr lang="en-US" dirty="0"/>
              <a:t>Carpentry 108</a:t>
            </a:r>
          </a:p>
          <a:p>
            <a:pPr marL="0" indent="0">
              <a:buNone/>
            </a:pPr>
            <a:r>
              <a:rPr lang="en-US" dirty="0"/>
              <a:t>Carpentry 109  (Deploying this week)</a:t>
            </a:r>
          </a:p>
          <a:p>
            <a:pPr marL="0" indent="0">
              <a:buNone/>
            </a:pPr>
            <a:r>
              <a:rPr lang="en-US" dirty="0"/>
              <a:t>DKI 121</a:t>
            </a:r>
          </a:p>
          <a:p>
            <a:pPr marL="0" indent="0">
              <a:buNone/>
            </a:pPr>
            <a:r>
              <a:rPr lang="en-US" dirty="0"/>
              <a:t>DKI 125</a:t>
            </a:r>
          </a:p>
          <a:p>
            <a:pPr marL="0" indent="0">
              <a:buNone/>
            </a:pPr>
            <a:r>
              <a:rPr lang="en-US" dirty="0"/>
              <a:t>Library (New furniture just arrived, will be deploying this week)</a:t>
            </a:r>
          </a:p>
          <a:p>
            <a:pPr marL="0" indent="0">
              <a:buNone/>
            </a:pPr>
            <a:r>
              <a:rPr lang="en-US" dirty="0"/>
              <a:t>Testing Center</a:t>
            </a:r>
          </a:p>
          <a:p>
            <a:pPr marL="0" indent="0">
              <a:buNone/>
            </a:pPr>
            <a:r>
              <a:rPr lang="en-US" dirty="0"/>
              <a:t>Veterans Center</a:t>
            </a:r>
          </a:p>
          <a:p>
            <a:pPr marL="0" indent="0">
              <a:buNone/>
            </a:pPr>
            <a:r>
              <a:rPr lang="en-US" dirty="0"/>
              <a:t>OCET 104</a:t>
            </a:r>
          </a:p>
          <a:p>
            <a:pPr marL="0" indent="0">
              <a:buNone/>
            </a:pPr>
            <a:r>
              <a:rPr lang="en-US" dirty="0"/>
              <a:t>Business and HED labs (ready to deploy when building available)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r>
              <a:rPr lang="en-US" b="1" dirty="0"/>
              <a:t>Projector/Screen/Zoom in Cafeteria</a:t>
            </a:r>
          </a:p>
          <a:p>
            <a:pPr marL="0" indent="0">
              <a:buNone/>
            </a:pPr>
            <a:r>
              <a:rPr lang="en-US" b="1" dirty="0"/>
              <a:t>HED </a:t>
            </a:r>
            <a:r>
              <a:rPr lang="en-US" b="1" dirty="0" err="1"/>
              <a:t>Kilohana</a:t>
            </a:r>
            <a:r>
              <a:rPr lang="en-US" b="1" dirty="0"/>
              <a:t> &amp; </a:t>
            </a:r>
            <a:r>
              <a:rPr lang="en-US" b="1" dirty="0" err="1"/>
              <a:t>Haupu</a:t>
            </a:r>
            <a:r>
              <a:rPr lang="en-US" b="1" dirty="0"/>
              <a:t> Annex  Mic/Speaker/Amp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b="1" dirty="0"/>
              <a:t>Laptop/Docking Station desktop replacements have been deployed to all that requested upgrade.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C4F457-1C6D-415D-853B-AE1DFA409CC2}"/>
              </a:ext>
            </a:extLst>
          </p:cNvPr>
          <p:cNvSpPr txBox="1"/>
          <p:nvPr/>
        </p:nvSpPr>
        <p:spPr>
          <a:xfrm>
            <a:off x="4568801" y="1071863"/>
            <a:ext cx="3314991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u="sng" dirty="0"/>
              <a:t>Classrooms scheduled for Fall 2022 use h</a:t>
            </a:r>
            <a:r>
              <a:rPr lang="en-US" sz="1300" dirty="0"/>
              <a:t>ave been upgraded with:</a:t>
            </a:r>
          </a:p>
          <a:p>
            <a:r>
              <a:rPr lang="en-US" sz="1300" dirty="0"/>
              <a:t>ART 101 New Station</a:t>
            </a:r>
          </a:p>
          <a:p>
            <a:r>
              <a:rPr lang="en-US" sz="1300" dirty="0"/>
              <a:t>ABRP 113 New Station</a:t>
            </a:r>
          </a:p>
          <a:p>
            <a:r>
              <a:rPr lang="en-US" sz="1300" dirty="0"/>
              <a:t>AMT 101A New Station</a:t>
            </a:r>
          </a:p>
          <a:p>
            <a:r>
              <a:rPr lang="en-US" sz="1300" dirty="0"/>
              <a:t>AMT 101B New Station</a:t>
            </a:r>
          </a:p>
          <a:p>
            <a:r>
              <a:rPr lang="en-US" sz="1300" dirty="0"/>
              <a:t>CARP 108 New Station</a:t>
            </a:r>
          </a:p>
          <a:p>
            <a:r>
              <a:rPr lang="en-US" sz="1300" dirty="0"/>
              <a:t>CARP 109 New Station</a:t>
            </a:r>
          </a:p>
          <a:p>
            <a:r>
              <a:rPr lang="en-US" sz="1300" dirty="0"/>
              <a:t>CCTR 102G New Station, Zoom Station Touchscreens </a:t>
            </a:r>
          </a:p>
          <a:p>
            <a:r>
              <a:rPr lang="en-US" sz="1300" dirty="0"/>
              <a:t>CCTR 105D New Station, Zoom Station Touchscreens</a:t>
            </a:r>
          </a:p>
          <a:p>
            <a:r>
              <a:rPr lang="en-US" sz="1300" dirty="0"/>
              <a:t>CCTR 124C Duane's classroom too small for new teacher station </a:t>
            </a:r>
          </a:p>
          <a:p>
            <a:r>
              <a:rPr lang="en-US" sz="1300" dirty="0"/>
              <a:t>LRC 123 Teacher station new computer</a:t>
            </a:r>
          </a:p>
          <a:p>
            <a:r>
              <a:rPr lang="en-US" sz="1300" dirty="0"/>
              <a:t>LRC 124A New Station, Zoom Station Touchscreens</a:t>
            </a:r>
          </a:p>
          <a:p>
            <a:r>
              <a:rPr lang="en-US" sz="1300" dirty="0"/>
              <a:t>LRC 124B New Station, Zoom Station Touchscreens</a:t>
            </a:r>
          </a:p>
          <a:p>
            <a:r>
              <a:rPr lang="en-US" sz="1300" dirty="0"/>
              <a:t>LRC 128 New Station, Zoom Station Touchscreens</a:t>
            </a:r>
          </a:p>
          <a:p>
            <a:r>
              <a:rPr lang="en-US" sz="1300" dirty="0"/>
              <a:t>LRC 130 New Station, Zoom Station Touchscreens</a:t>
            </a:r>
          </a:p>
          <a:p>
            <a:r>
              <a:rPr lang="en-US" sz="1300" dirty="0"/>
              <a:t>LRC 129 New Station, Zoom Station Touchscreens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92963F-5045-4EDB-B73E-6F33BF0F302F}"/>
              </a:ext>
            </a:extLst>
          </p:cNvPr>
          <p:cNvSpPr txBox="1"/>
          <p:nvPr/>
        </p:nvSpPr>
        <p:spPr>
          <a:xfrm>
            <a:off x="8299402" y="1457013"/>
            <a:ext cx="331499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NSCI 101 Keeping old teacher station, replacing computer</a:t>
            </a:r>
          </a:p>
          <a:p>
            <a:r>
              <a:rPr lang="en-US" sz="1300" dirty="0"/>
              <a:t>NSCI 104 Has new teacher station</a:t>
            </a:r>
          </a:p>
          <a:p>
            <a:r>
              <a:rPr lang="en-US" sz="1300" dirty="0"/>
              <a:t>NSCI 110 Getting new computer</a:t>
            </a:r>
          </a:p>
          <a:p>
            <a:r>
              <a:rPr lang="en-US" sz="1300" dirty="0"/>
              <a:t>OCET 106C/D New Station, Zoom Station Touchscreens</a:t>
            </a:r>
          </a:p>
          <a:p>
            <a:r>
              <a:rPr lang="en-US" sz="1300" dirty="0"/>
              <a:t>SSCI 114 New Station, Zoom Station Touchscreens</a:t>
            </a:r>
          </a:p>
          <a:p>
            <a:r>
              <a:rPr lang="en-US" sz="1300" dirty="0"/>
              <a:t>WELD2 101 New Station, Zoom Station Touchscreens</a:t>
            </a:r>
          </a:p>
          <a:p>
            <a:r>
              <a:rPr lang="en-US" sz="1300" dirty="0"/>
              <a:t>We will continue deploying to remaining classrooms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36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483</Words>
  <Application>Microsoft Macintosh PowerPoint</Application>
  <PresentationFormat>Widescreen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Administrative Services</vt:lpstr>
      <vt:lpstr>Summary of General Funds and Tuition and Special Funds</vt:lpstr>
      <vt:lpstr>PowerPoint Presentation</vt:lpstr>
      <vt:lpstr>HEERF Expenditures as of 7/31/2022</vt:lpstr>
      <vt:lpstr>Kauai Community College Projects</vt:lpstr>
      <vt:lpstr>IT Upgrades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Services</dc:title>
  <dc:creator>admin</dc:creator>
  <cp:lastModifiedBy>Maritza Medina</cp:lastModifiedBy>
  <cp:revision>13</cp:revision>
  <dcterms:created xsi:type="dcterms:W3CDTF">2022-08-14T19:19:10Z</dcterms:created>
  <dcterms:modified xsi:type="dcterms:W3CDTF">2022-08-24T22:26:40Z</dcterms:modified>
</cp:coreProperties>
</file>