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72" r:id="rId3"/>
    <p:sldId id="267" r:id="rId4"/>
    <p:sldId id="259" r:id="rId5"/>
    <p:sldId id="283" r:id="rId6"/>
    <p:sldId id="261" r:id="rId7"/>
    <p:sldId id="284" r:id="rId8"/>
    <p:sldId id="274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590143-708C-4F5E-BED3-FE6EE541353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20DCF9-B7C0-4C7C-A8E2-6831CCB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12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061-455F-4D0A-A72B-2C18E7B09DF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C75E-5113-4C42-B733-590F3D77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061-455F-4D0A-A72B-2C18E7B09DF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C75E-5113-4C42-B733-590F3D77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0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061-455F-4D0A-A72B-2C18E7B09DF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C75E-5113-4C42-B733-590F3D77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6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061-455F-4D0A-A72B-2C18E7B09DF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C75E-5113-4C42-B733-590F3D77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061-455F-4D0A-A72B-2C18E7B09DF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C75E-5113-4C42-B733-590F3D77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061-455F-4D0A-A72B-2C18E7B09DF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C75E-5113-4C42-B733-590F3D77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061-455F-4D0A-A72B-2C18E7B09DF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C75E-5113-4C42-B733-590F3D77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0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061-455F-4D0A-A72B-2C18E7B09DF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C75E-5113-4C42-B733-590F3D77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061-455F-4D0A-A72B-2C18E7B09DF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C75E-5113-4C42-B733-590F3D77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061-455F-4D0A-A72B-2C18E7B09DF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C75E-5113-4C42-B733-590F3D77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9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061-455F-4D0A-A72B-2C18E7B09DF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C75E-5113-4C42-B733-590F3D77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5061-455F-4D0A-A72B-2C18E7B09DF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C75E-5113-4C42-B733-590F3D77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0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"/>
            <a:ext cx="12192000" cy="269046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9069" y="11128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TITLE III UPDATES</a:t>
            </a:r>
            <a:r>
              <a:rPr lang="en-US" sz="8000" b="1" dirty="0">
                <a:solidFill>
                  <a:schemeClr val="bg1"/>
                </a:solidFill>
              </a:rPr>
              <a:t/>
            </a: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                       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847831" y="3261315"/>
            <a:ext cx="598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39" y="2329856"/>
            <a:ext cx="5848012" cy="4386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5387" y="4418908"/>
            <a:ext cx="1324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FALL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488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7484" y="2089598"/>
            <a:ext cx="11245842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</a:t>
            </a:r>
            <a:r>
              <a:rPr lang="en-US" b="1" dirty="0" smtClean="0">
                <a:solidFill>
                  <a:srgbClr val="7030A0"/>
                </a:solidFill>
              </a:rPr>
              <a:t>enovation</a:t>
            </a:r>
            <a:r>
              <a:rPr lang="en-US" b="1" dirty="0" smtClean="0"/>
              <a:t> </a:t>
            </a:r>
            <a:r>
              <a:rPr lang="en-US" b="1" dirty="0"/>
              <a:t>of the OSC Lobby with </a:t>
            </a:r>
            <a:r>
              <a:rPr lang="en-US" b="1" dirty="0" smtClean="0"/>
              <a:t>furniture, technology </a:t>
            </a:r>
            <a:r>
              <a:rPr lang="en-US" b="1" dirty="0"/>
              <a:t>and wall decor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Technology</a:t>
            </a:r>
            <a:r>
              <a:rPr lang="en-US" b="1" dirty="0">
                <a:solidFill>
                  <a:srgbClr val="7030A0"/>
                </a:solidFill>
              </a:rPr>
              <a:t> and </a:t>
            </a:r>
            <a:r>
              <a:rPr lang="en-US" b="1" dirty="0" smtClean="0">
                <a:solidFill>
                  <a:srgbClr val="7030A0"/>
                </a:solidFill>
              </a:rPr>
              <a:t>furniture purchased </a:t>
            </a:r>
            <a:r>
              <a:rPr lang="en-US" b="1" dirty="0"/>
              <a:t>for </a:t>
            </a:r>
            <a:r>
              <a:rPr lang="en-US" b="1" dirty="0" smtClean="0"/>
              <a:t>financial </a:t>
            </a:r>
            <a:r>
              <a:rPr lang="en-US" b="1" dirty="0"/>
              <a:t>aid, advising, career center, </a:t>
            </a:r>
            <a:r>
              <a:rPr lang="en-US" b="1" dirty="0" smtClean="0"/>
              <a:t>and registrar offices </a:t>
            </a:r>
          </a:p>
          <a:p>
            <a:endParaRPr lang="en-US" b="1" dirty="0"/>
          </a:p>
          <a:p>
            <a:r>
              <a:rPr lang="en-US" b="1" dirty="0" smtClean="0"/>
              <a:t>Continued </a:t>
            </a:r>
            <a:r>
              <a:rPr lang="en-US" b="1" dirty="0">
                <a:solidFill>
                  <a:srgbClr val="7030A0"/>
                </a:solidFill>
              </a:rPr>
              <a:t>work on the </a:t>
            </a:r>
            <a:r>
              <a:rPr lang="en-US" b="1" dirty="0" err="1">
                <a:solidFill>
                  <a:srgbClr val="7030A0"/>
                </a:solidFill>
              </a:rPr>
              <a:t>wa'a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(Dennis Chun)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7030A0"/>
                </a:solidFill>
              </a:rPr>
              <a:t>Purchased </a:t>
            </a:r>
            <a:r>
              <a:rPr lang="en-US" b="1" dirty="0">
                <a:solidFill>
                  <a:srgbClr val="7030A0"/>
                </a:solidFill>
              </a:rPr>
              <a:t>educational supplies</a:t>
            </a:r>
            <a:r>
              <a:rPr lang="en-US" b="1" dirty="0"/>
              <a:t> </a:t>
            </a:r>
            <a:r>
              <a:rPr lang="en-US" b="1" dirty="0" smtClean="0"/>
              <a:t>for Pre-Engineering</a:t>
            </a:r>
            <a:r>
              <a:rPr lang="en-US" b="1" dirty="0"/>
              <a:t>, Early College (for distance teaching) and </a:t>
            </a:r>
            <a:r>
              <a:rPr lang="en-US" b="1" dirty="0" err="1"/>
              <a:t>CogsGo</a:t>
            </a:r>
            <a:r>
              <a:rPr lang="en-US" b="1" dirty="0"/>
              <a:t>! (to be mobile with </a:t>
            </a:r>
            <a:r>
              <a:rPr lang="en-US" b="1" dirty="0" smtClean="0"/>
              <a:t>technology)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85"/>
            <a:ext cx="12153900" cy="2191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15233" y="424312"/>
            <a:ext cx="11691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	Crossing Cultures: No Cost Extension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23" y="3632780"/>
            <a:ext cx="2544645" cy="190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952" cy="2222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59" y="342012"/>
            <a:ext cx="11078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Hired Positions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97704" y="2130574"/>
            <a:ext cx="11279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Grants Program Planner</a:t>
            </a:r>
          </a:p>
          <a:p>
            <a:endParaRPr lang="en-US" sz="2800" b="1" dirty="0"/>
          </a:p>
          <a:p>
            <a:r>
              <a:rPr lang="en-US" sz="2800" b="1" dirty="0" smtClean="0"/>
              <a:t>					Temporary </a:t>
            </a:r>
            <a:r>
              <a:rPr lang="en-US" sz="2800" b="1" dirty="0"/>
              <a:t>Project Support Assistant</a:t>
            </a:r>
            <a:endParaRPr lang="en-US" sz="2800" b="1" dirty="0" smtClean="0"/>
          </a:p>
          <a:p>
            <a:r>
              <a:rPr lang="en-US" sz="2800" b="1" dirty="0" smtClean="0"/>
              <a:t>				  </a:t>
            </a:r>
          </a:p>
          <a:p>
            <a:endParaRPr lang="en-US" sz="2800" b="1" dirty="0"/>
          </a:p>
          <a:p>
            <a:r>
              <a:rPr lang="en-US" sz="2800" b="1" dirty="0" smtClean="0"/>
              <a:t>									</a:t>
            </a:r>
            <a:r>
              <a:rPr lang="en-US" sz="2800" b="1" dirty="0" smtClean="0">
                <a:solidFill>
                  <a:srgbClr val="7030A0"/>
                </a:solidFill>
              </a:rPr>
              <a:t>Layla </a:t>
            </a:r>
            <a:r>
              <a:rPr lang="en-US" sz="2800" b="1" dirty="0">
                <a:solidFill>
                  <a:srgbClr val="7030A0"/>
                </a:solidFill>
              </a:rPr>
              <a:t>Lankford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      Andrea </a:t>
            </a:r>
            <a:r>
              <a:rPr lang="en-US" sz="2800" b="1" dirty="0" err="1" smtClean="0">
                <a:solidFill>
                  <a:srgbClr val="7030A0"/>
                </a:solidFill>
              </a:rPr>
              <a:t>Erichsen</a:t>
            </a:r>
            <a:r>
              <a:rPr lang="en-US" sz="2800" b="1" dirty="0" smtClean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58" y="2643687"/>
            <a:ext cx="2162103" cy="3216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598" y="3581165"/>
            <a:ext cx="2146819" cy="28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process of </a:t>
            </a:r>
            <a:r>
              <a:rPr lang="en-US" b="1" dirty="0" smtClean="0">
                <a:solidFill>
                  <a:srgbClr val="7030A0"/>
                </a:solidFill>
              </a:rPr>
              <a:t>upgrading three Library spaces </a:t>
            </a:r>
            <a:r>
              <a:rPr lang="en-US" b="1" dirty="0" smtClean="0"/>
              <a:t>for distance education (furniture, computers, and OWLs); LIB 103, 104, and 122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Develop 2+2 Pathways</a:t>
            </a:r>
            <a:r>
              <a:rPr lang="en-US" b="1" dirty="0" smtClean="0"/>
              <a:t> for Native Hawaiian students from KauCC to UHWO distance education programs (Business AS degree: courses redesigned for online offerings during Summer 2020)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Articulation Agreements </a:t>
            </a:r>
            <a:r>
              <a:rPr lang="en-US" b="1" dirty="0" smtClean="0"/>
              <a:t>(Business)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2429" y="80162"/>
            <a:ext cx="8963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Kelekaˋa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Hoˋonaˋ</a:t>
            </a:r>
            <a:r>
              <a:rPr lang="en-US" sz="4000" b="1" dirty="0" err="1" smtClean="0">
                <a:solidFill>
                  <a:schemeClr val="bg1"/>
                </a:solidFill>
              </a:rPr>
              <a:t>auao</a:t>
            </a:r>
            <a:r>
              <a:rPr lang="en-US" sz="4000" b="1" dirty="0" smtClean="0">
                <a:solidFill>
                  <a:schemeClr val="bg1"/>
                </a:solidFill>
              </a:rPr>
              <a:t>: </a:t>
            </a:r>
            <a:r>
              <a:rPr lang="en-US" sz="4000" b="1" dirty="0" smtClean="0">
                <a:solidFill>
                  <a:schemeClr val="bg1"/>
                </a:solidFill>
              </a:rPr>
              <a:t>KauCC</a:t>
            </a:r>
          </a:p>
          <a:p>
            <a:pPr algn="ctr"/>
            <a:r>
              <a:rPr lang="en-US" sz="4000" b="1" kern="1200" dirty="0" smtClean="0">
                <a:solidFill>
                  <a:schemeClr val="bg1"/>
                </a:solidFill>
              </a:rPr>
              <a:t>(Collaborative Grant with UHWO)</a:t>
            </a:r>
            <a:endParaRPr lang="en-US" sz="4000" b="1" kern="1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813" y="4919623"/>
            <a:ext cx="4371784" cy="1938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309" y="2608360"/>
            <a:ext cx="3131929" cy="10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952" cy="222290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8565" y="4486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+mn-lt"/>
              </a:rPr>
              <a:t>Kelekaˋa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Hoˋona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ˋ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auao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UHWO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(Collaborative Grant with UHWO)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57486" y="222290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Hired Distance Education Support Specialist </a:t>
            </a:r>
            <a:r>
              <a:rPr lang="en-US" b="1" dirty="0" smtClean="0"/>
              <a:t>to serve </a:t>
            </a:r>
            <a:r>
              <a:rPr lang="en-US" b="1" dirty="0" err="1" smtClean="0"/>
              <a:t>Kauaˋi</a:t>
            </a:r>
            <a:r>
              <a:rPr lang="en-US" b="1" dirty="0" smtClean="0"/>
              <a:t> students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Regional accreditor approved offering </a:t>
            </a:r>
            <a:r>
              <a:rPr lang="en-US" b="1" dirty="0" err="1" smtClean="0">
                <a:solidFill>
                  <a:srgbClr val="7030A0"/>
                </a:solidFill>
              </a:rPr>
              <a:t>B.Ed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in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secondary education (English Language Arts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concentration) online</a:t>
            </a:r>
            <a:r>
              <a:rPr lang="en-US" b="1" dirty="0" smtClean="0"/>
              <a:t>; curriculum prepared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during summer 2020 for AY 21-22 launch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7030A0"/>
                </a:solidFill>
              </a:rPr>
              <a:t>BA in Humanities (Hawaiian and Pacific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Studies concentration) </a:t>
            </a:r>
            <a:r>
              <a:rPr lang="en-US" b="1" dirty="0" smtClean="0"/>
              <a:t>being developed for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AY 21-22 launch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49" y="2842246"/>
            <a:ext cx="3748591" cy="37048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66404" y="2697808"/>
            <a:ext cx="2598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Anuhea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Piliere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7632" y="22229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Moved Hale </a:t>
            </a:r>
            <a:r>
              <a:rPr lang="en-US" b="1" dirty="0" err="1" smtClean="0">
                <a:solidFill>
                  <a:srgbClr val="7030A0"/>
                </a:solidFill>
              </a:rPr>
              <a:t>Malama</a:t>
            </a:r>
            <a:r>
              <a:rPr lang="en-US" b="1" dirty="0" smtClean="0"/>
              <a:t> (Cares Center) to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Library </a:t>
            </a:r>
            <a:r>
              <a:rPr lang="en-US" b="1" dirty="0" smtClean="0"/>
              <a:t>for better student access</a:t>
            </a:r>
          </a:p>
          <a:p>
            <a:pPr marL="0" indent="0">
              <a:buNone/>
            </a:pPr>
            <a:r>
              <a:rPr lang="en-US" b="1" dirty="0" smtClean="0"/>
              <a:t>				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	</a:t>
            </a:r>
            <a:r>
              <a:rPr lang="en-US" b="1" dirty="0" smtClean="0"/>
              <a:t>In </a:t>
            </a:r>
            <a:r>
              <a:rPr lang="en-US" b="1" dirty="0" smtClean="0"/>
              <a:t>process of </a:t>
            </a:r>
            <a:r>
              <a:rPr lang="en-US" b="1" dirty="0" smtClean="0">
                <a:solidFill>
                  <a:srgbClr val="7030A0"/>
                </a:solidFill>
              </a:rPr>
              <a:t>purchasing modern 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					</a:t>
            </a:r>
            <a:r>
              <a:rPr lang="en-US" b="1" dirty="0" smtClean="0">
                <a:solidFill>
                  <a:srgbClr val="7030A0"/>
                </a:solidFill>
              </a:rPr>
              <a:t>furniture </a:t>
            </a:r>
            <a:r>
              <a:rPr lang="en-US" b="1" dirty="0" smtClean="0">
                <a:solidFill>
                  <a:srgbClr val="7030A0"/>
                </a:solidFill>
              </a:rPr>
              <a:t>for Academic Support 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					</a:t>
            </a:r>
            <a:r>
              <a:rPr lang="en-US" b="1" dirty="0" smtClean="0">
                <a:solidFill>
                  <a:srgbClr val="7030A0"/>
                </a:solidFill>
              </a:rPr>
              <a:t>Center</a:t>
            </a:r>
            <a:r>
              <a:rPr lang="en-US" b="1" dirty="0" smtClean="0"/>
              <a:t> and updating </a:t>
            </a:r>
            <a:r>
              <a:rPr lang="en-US" b="1" dirty="0" smtClean="0">
                <a:solidFill>
                  <a:srgbClr val="7030A0"/>
                </a:solidFill>
              </a:rPr>
              <a:t>Library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					Circulation Desk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7937"/>
            <a:ext cx="12192000" cy="2222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7117" y="404798"/>
            <a:ext cx="4149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Kahua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Paepae</a:t>
            </a:r>
            <a:r>
              <a:rPr lang="en-US" sz="4000" b="1" dirty="0" smtClean="0">
                <a:solidFill>
                  <a:schemeClr val="bg1"/>
                </a:solidFill>
              </a:rPr>
              <a:t> Ola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9" y="3419403"/>
            <a:ext cx="3944982" cy="2957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92" y="3233885"/>
            <a:ext cx="1623009" cy="33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952" cy="2222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4294" y="419877"/>
            <a:ext cx="4946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Kahua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Paepae</a:t>
            </a:r>
            <a:r>
              <a:rPr lang="en-US" sz="4800" b="1" dirty="0">
                <a:solidFill>
                  <a:schemeClr val="bg1"/>
                </a:solidFill>
              </a:rPr>
              <a:t> Ola </a:t>
            </a:r>
          </a:p>
          <a:p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620487" y="2222906"/>
            <a:ext cx="105109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Renovated student lounge area for the </a:t>
            </a:r>
            <a:r>
              <a:rPr lang="en-US" sz="2800" b="1" dirty="0">
                <a:solidFill>
                  <a:srgbClr val="7030A0"/>
                </a:solidFill>
              </a:rPr>
              <a:t>Hawaiian Studies </a:t>
            </a:r>
            <a:r>
              <a:rPr lang="en-US" sz="2800" b="1" dirty="0" err="1" smtClean="0">
                <a:solidFill>
                  <a:srgbClr val="7030A0"/>
                </a:solidFill>
              </a:rPr>
              <a:t>kauhale</a:t>
            </a:r>
            <a:endParaRPr lang="en-US" sz="2800" b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Created </a:t>
            </a:r>
            <a:r>
              <a:rPr lang="en-US" sz="2800" b="1" dirty="0">
                <a:solidFill>
                  <a:srgbClr val="7030A0"/>
                </a:solidFill>
              </a:rPr>
              <a:t>a free IS course for </a:t>
            </a:r>
            <a:r>
              <a:rPr lang="en-US" sz="2800" b="1" dirty="0" err="1">
                <a:solidFill>
                  <a:srgbClr val="7030A0"/>
                </a:solidFill>
              </a:rPr>
              <a:t>Kipaipai</a:t>
            </a:r>
            <a:r>
              <a:rPr lang="en-US" sz="2800" b="1" dirty="0">
                <a:solidFill>
                  <a:srgbClr val="7030A0"/>
                </a:solidFill>
              </a:rPr>
              <a:t> students </a:t>
            </a:r>
            <a:r>
              <a:rPr lang="en-US" sz="2800" b="1" dirty="0"/>
              <a:t>(1</a:t>
            </a:r>
            <a:r>
              <a:rPr lang="en-US" sz="2800" b="1" baseline="30000" dirty="0"/>
              <a:t>st</a:t>
            </a:r>
            <a:r>
              <a:rPr lang="en-US" sz="2800" b="1" dirty="0"/>
              <a:t> Year) to assist in college transition and retention into the second </a:t>
            </a:r>
            <a:r>
              <a:rPr lang="en-US" sz="2800" b="1" dirty="0" smtClean="0"/>
              <a:t>year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Planned </a:t>
            </a:r>
            <a:r>
              <a:rPr lang="en-US" sz="2800" b="1" dirty="0">
                <a:solidFill>
                  <a:srgbClr val="7030A0"/>
                </a:solidFill>
              </a:rPr>
              <a:t>renovation to shade house </a:t>
            </a:r>
            <a:r>
              <a:rPr lang="en-US" sz="2800" b="1" dirty="0"/>
              <a:t>for native Hawaiian plants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3" y="2734613"/>
            <a:ext cx="1819469" cy="242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93" y="2725139"/>
            <a:ext cx="1781789" cy="2375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48" y="2725139"/>
            <a:ext cx="1826575" cy="24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952" cy="2222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019908" y="425537"/>
            <a:ext cx="10596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                             MAHALO!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366" y="2648443"/>
            <a:ext cx="9595034" cy="35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20966</TotalTime>
  <Words>226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TITLE III UPDATES                        </vt:lpstr>
      <vt:lpstr>PowerPoint Presentation</vt:lpstr>
      <vt:lpstr>PowerPoint Presentation</vt:lpstr>
      <vt:lpstr>PowerPoint Presentation</vt:lpstr>
      <vt:lpstr>Kelekaˋa Hoˋonaˋauao: UHWO (Collaborative Grant with UHWO)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vabarko</dc:creator>
  <cp:lastModifiedBy>vabarko@hawaii.edu</cp:lastModifiedBy>
  <cp:revision>141</cp:revision>
  <cp:lastPrinted>2019-07-30T23:56:58Z</cp:lastPrinted>
  <dcterms:created xsi:type="dcterms:W3CDTF">2018-07-17T23:50:24Z</dcterms:created>
  <dcterms:modified xsi:type="dcterms:W3CDTF">2020-08-17T17:18:42Z</dcterms:modified>
</cp:coreProperties>
</file>