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6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9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6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7C88C4-3DA2-4909-B2C3-DB47D9D9B0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Student Affairs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Kauai Community College Convocation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1028" name="Picture 4" descr="https://lh3.googleusercontent.com/8g84wI3R41CkA8Az6qCqKm_nWvrtDn8lD9sz6Aa7gncxfw6Hrp2cBjSGuGmxsqYzb7f-9N_UXf3r3iZOSCb9J9sNAU17sFpuLQVg5iDL5EB7MAr9xQ74Tc4PiAp-Q7Xh-1e8-7Iwr2mzmp8HHGIPk7nfDSanXctOs_4UGJFvjFFrOppwxwSBY5PPMbgiMoTm1KpigKdALd5axeM4hTSwVP8X4igjqkz01Ke2tTgVTCshy52S8CPVfgeyPsgziNJygDW889865dO6EWlFILSwhB-EsKKzF7nnw5M0JOyUVtsOwf8xiAitkCS7OyUb4Fbfjmmj4aFcTU-LvPlG38EUWOoUV_BXeEXKiYbYEGGMLJJAdOP-_Rr4DkjVWYrwU2DSL9yMduiobjQBGoPif9_YhGQA4LfOoJVbxulTMCjpSMuv1SQ3JUjaUYTLdsBHJmJGL3F16RpZvuZIc2gBBC5rPuUGFQzfMciXJRQOik4CiNM0FITO6_s_IU8kIEbCP9w4-QwKQSe-3CiGgzGFL86Okx_D75bjTdiD5HgXq4dFeTOyQDydXgBUlDUqDk0fJGJN1wjBB_g3VXd_s3GGLezKK7fzIgK36abALK6djuak4s0IqtjF4T57nDUV2QxmViy6TcqRJFmXpxGoeGYhNf3L_W0k4YDQ4FhQsWeUK8KmHtf7qQkEr6nYYImdbo58YA=w1562-h920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7" y="524486"/>
            <a:ext cx="5783981" cy="34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gIipiZZ2qTcH6Unj4xpihGu8obAgteJgUimXNkEe49JgViKl-ornYbzL2_YUJltPxWOP-OHOaIYJFOONR5Mu3-QxB0jhPcCXiAqDawHLPZ1O28mrEebtIsaFxuVRstYGTNmosuFrY8Vu2liwDHr4vNnLFPgBvwV05zIgqp-9RRe7HM4wxOlCdQ7l43QEIJ3tuKJgfMjWrxD4atMb4cr2I3JJFOaJSCWufvAODVqEdS1oeVNR_xE0Io88-Wy1Q7I5Qus5wsKTHTlK6hlMksl0nR6nJGUJOmz1dvJYc8wZhHLqvQLW2FQgB2W8Fi7WoCz1XEhdnU1dIYVt7OiqwL6FpcepWCx-lmRZazpujsn3KvfTE7H7yRKIHEVdw-9VERiQy-Hhb2Iylem54SLxMWal2I2KXX5x1JOeUQL4jtiYU1WuvWNcuZCmF5mqTWjE7EZheOLxk_-D_uOj_-kTabQyZd3PB5WI7ZfpUuyWtkXXLh9pcydfQwKfMD5mJhFG4ooPzzwa8mZVoiA123Xa7T8bpCWspHDv7stBM7omNPIEM2u9reyoLFj0EBNATdtqOm2k1qc9HxbAKNxUbM2N0ofl4cKCHEMxc1aCYRPOVd2K2a22q15mouFy9iOgnhb0DkjskrggvjCWend2FWy7oz4IkAptyQjYGE3-eTv-YDlXOyR0HRuAdG3ioQcrQoOUog=w1500-h920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69" y="2627452"/>
            <a:ext cx="4204757" cy="25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7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and </a:t>
            </a:r>
            <a:r>
              <a:rPr lang="en-US" dirty="0" smtClean="0"/>
              <a:t>Goodbye (sort of)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61" y="2698096"/>
            <a:ext cx="1973160" cy="30507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77" y="2515331"/>
            <a:ext cx="2562225" cy="34163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12" y="2308291"/>
            <a:ext cx="3437189" cy="45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2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Admissions and 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Postponement of graduation ceremonies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8162" r="14533" b="19134"/>
          <a:stretch/>
        </p:blipFill>
        <p:spPr>
          <a:xfrm>
            <a:off x="5266219" y="4207933"/>
            <a:ext cx="3158067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86" y="2417234"/>
            <a:ext cx="3302047" cy="3154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" y="3022599"/>
            <a:ext cx="2112970" cy="31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Counseling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53" y="2280959"/>
            <a:ext cx="6234788" cy="18386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Academic Counseling will be offering Express </a:t>
            </a:r>
            <a:r>
              <a:rPr lang="en-US" dirty="0" smtClean="0"/>
              <a:t>online Advising </a:t>
            </a:r>
            <a:r>
              <a:rPr lang="en-US" dirty="0"/>
              <a:t>Appointments starting August </a:t>
            </a:r>
            <a:r>
              <a:rPr lang="en-US" dirty="0" smtClean="0"/>
              <a:t>This </a:t>
            </a:r>
            <a:r>
              <a:rPr lang="en-US" dirty="0"/>
              <a:t>type of advising is offered </a:t>
            </a:r>
            <a:r>
              <a:rPr lang="en-US" b="1" dirty="0"/>
              <a:t>Monday- Friday from 9:00 AM to 3:00 PM </a:t>
            </a:r>
            <a:r>
              <a:rPr lang="en-US" dirty="0"/>
              <a:t>(except holidays) on a "first-come, first-served" basis. </a:t>
            </a:r>
          </a:p>
          <a:p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Financial Aid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44" y="219318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en-US" dirty="0" smtClean="0"/>
          </a:p>
          <a:p>
            <a:pPr>
              <a:lnSpc>
                <a:spcPct val="60000"/>
              </a:lnSpc>
            </a:pPr>
            <a:r>
              <a:rPr lang="en-US" sz="2200" dirty="0" smtClean="0"/>
              <a:t>Increased the amount of scholarship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200" dirty="0"/>
              <a:t>	</a:t>
            </a:r>
            <a:r>
              <a:rPr lang="en-US" sz="2200" dirty="0" smtClean="0"/>
              <a:t>money awarded</a:t>
            </a:r>
          </a:p>
          <a:p>
            <a:pPr marL="0" indent="0">
              <a:lnSpc>
                <a:spcPct val="60000"/>
              </a:lnSpc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Planned for 19-20 school year: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Adding FAFSA completion to New Student Orientation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Combining </a:t>
            </a:r>
            <a:r>
              <a:rPr lang="en-US" sz="2200" dirty="0"/>
              <a:t>UH common scholarship </a:t>
            </a:r>
            <a:r>
              <a:rPr lang="en-US" sz="2200" dirty="0" smtClean="0"/>
              <a:t>application </a:t>
            </a:r>
            <a:r>
              <a:rPr lang="en-US" sz="2200" dirty="0"/>
              <a:t>workshops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200" dirty="0" smtClean="0"/>
              <a:t>with </a:t>
            </a:r>
            <a:r>
              <a:rPr lang="en-US" sz="2200" dirty="0"/>
              <a:t>FAFSA workshops </a:t>
            </a:r>
            <a:r>
              <a:rPr lang="en-US" sz="2200" dirty="0" smtClean="0"/>
              <a:t>with evening hours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200" dirty="0" smtClean="0"/>
              <a:t> </a:t>
            </a:r>
          </a:p>
          <a:p>
            <a:pPr>
              <a:lnSpc>
                <a:spcPct val="50000"/>
              </a:lnSpc>
            </a:pPr>
            <a:r>
              <a:rPr lang="en-US" sz="2200" dirty="0" smtClean="0"/>
              <a:t>Financial </a:t>
            </a:r>
            <a:r>
              <a:rPr lang="en-US" sz="2200" dirty="0"/>
              <a:t>Aid nights at the high schools for seniors and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200" dirty="0" smtClean="0"/>
              <a:t>their parents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67" y="746031"/>
            <a:ext cx="3682537" cy="34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the number of Library Information Sessions given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" y="3153148"/>
            <a:ext cx="7140633" cy="3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9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56" y="2212244"/>
            <a:ext cx="3044952" cy="2286000"/>
          </a:xfrm>
        </p:spPr>
        <p:txBody>
          <a:bodyPr>
            <a:normAutofit fontScale="25000" lnSpcReduction="20000"/>
          </a:bodyPr>
          <a:lstStyle/>
          <a:p>
            <a:endParaRPr lang="en-US" sz="9600" dirty="0" smtClean="0"/>
          </a:p>
          <a:p>
            <a:r>
              <a:rPr lang="en-US" sz="9600" dirty="0" smtClean="0"/>
              <a:t>Welcome Tent</a:t>
            </a:r>
          </a:p>
          <a:p>
            <a:r>
              <a:rPr lang="en-US" sz="9600" dirty="0" smtClean="0"/>
              <a:t>Mentor Program</a:t>
            </a:r>
          </a:p>
          <a:p>
            <a:r>
              <a:rPr lang="en-US" sz="9600" dirty="0" smtClean="0"/>
              <a:t>Never Cancel Class</a:t>
            </a:r>
          </a:p>
          <a:p>
            <a:r>
              <a:rPr lang="en-US" sz="9600" dirty="0" smtClean="0"/>
              <a:t>Academic Success Center</a:t>
            </a:r>
          </a:p>
          <a:p>
            <a:pPr marL="0" indent="0">
              <a:buNone/>
            </a:pPr>
            <a:r>
              <a:rPr lang="en-US" sz="9600" dirty="0" smtClean="0"/>
              <a:t>	- ESL Support</a:t>
            </a:r>
          </a:p>
          <a:p>
            <a:r>
              <a:rPr lang="en-US" sz="9600" dirty="0" err="1" smtClean="0"/>
              <a:t>Wai’ale’ale</a:t>
            </a:r>
            <a:r>
              <a:rPr lang="en-US" sz="9600" dirty="0" smtClean="0"/>
              <a:t> – 10</a:t>
            </a:r>
            <a:r>
              <a:rPr lang="en-US" sz="9600" baseline="30000" dirty="0" smtClean="0"/>
              <a:t>th</a:t>
            </a:r>
            <a:r>
              <a:rPr lang="en-US" sz="9600" dirty="0" smtClean="0"/>
              <a:t> Anniversary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77" y="2346306"/>
            <a:ext cx="6447584" cy="43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QFE – Integrated Career and Academic Services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ttps://lh3.googleusercontent.com/M8JQ7Jl8R2fA623PUwXtyIzTmHLMsoW0DAyqap76rAfsCvh3gZocBtVHeZlRtTGxGSDDwQMKeXrPrOnugruNG9rTaKkjWwUOltUruxsAlqQXATSHGmLRaDH7fuCrM1hgypMKh0_e1Agq3wna9rXbNSeBlQ8GYQh_oSdf8DgUNOPL5cuymrX5PHvj0UtJWJnDRey49x8Pcdrl3_Pf1qT_K292sUVSL-dpITKZieHuitdaPt7k2VNxaIZ-t8Xc4kIE2oUwWo9FRu2sEB6NukQe9yDUPNJD_s9Ox0-kdLFr4E4DlTPnKZYvCsR5W_snhmSydI8Finyef8P7Gc0gLHbVHKV6r7pezSkjTP4iL8vwzIZTZjXuqMoWeTDqZQxlLTayH9PgbMR9C7SKtFF62IDvZNk00kpX19NdphnzEi9SSVFGuNmhsEnRT1E28LHawnyFfcBRgYhcNN15jxIgvBvHkQX5Ip-biMIw7fpT9i4MLHP5-vF5Agfj6npC1r8tgzyBcLOWHLvEHSkSJnQruSDN0B4f0ni3GwI9LH48Psmyf_vOTYa5WUlQ3Vfq2JFmc9hvVMPoOv_2pl1vV1bSnxCze7MCyLt6-vam6ZCFZ5dd=w1680-h722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370" y="2603500"/>
            <a:ext cx="795557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6BbQAJySUVuLU4r76wfKCDAU7hF6feWf-OoXo_-_Rok-OnVhVYIb8TvKqt6Q5qQd7NtVroi3RTEqwmlJ_ppJes5O9ioms_4G9ZEbHADZPVHDmzyUnXNQt_ScfueJqPkWEQ4_3vZsUpGP2xCoDaBgAI0JnRZvcG_5gsiKC-5hkn0vpiDKWPNE53zHic1BVni_kq2asNDTI3EFZ0__fg5pLd8v7mdyGHBz6zTBh1egaiKZgzWI8ovGYnplTMcdTQL3Gai2Zi2_iZe1HKngMO3LyfXaaweiAtiPvBEMJcsLWggAp-aZZn4xWzIwB4MsvGIhFmzNgMLiF8x7_mC25SZFyhtsfgTToLjbxzZKe1gBeGUWDCO8ORXNO_bzNFKMnthNclVQL4E_sacTJRHW9e1oeG844CX85PF4i2bDKohSkzPOX-YJ-ayPyndKXhJPtnlWw86pGatuW1VX3QX3us-zEYxjqeJKjUuAL0lGj11GjCPH596Sjl2VLlAYKybYrHWQpslL2JlBAp3griFTLxd1MrfwIz--ELISdNd9hpwJS6Zz1UWCPQD-mBv7-NFRi4nzLOM4TCCn0-9xrC5BoapSrXor15Y4Rb2RnzueTdnA=w795-h618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30" y="4705004"/>
            <a:ext cx="3842905" cy="21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060" y="2015108"/>
            <a:ext cx="1481969" cy="13371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School Counselor Event at KCC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09565" y="2086958"/>
            <a:ext cx="237807" cy="4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186538" y="1743695"/>
            <a:ext cx="1600492" cy="1653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Findyour</a:t>
            </a:r>
            <a:r>
              <a:rPr lang="en-US" dirty="0" smtClean="0"/>
              <a:t> future  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grades at KCC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21430" y="2086958"/>
            <a:ext cx="294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062491" y="2200894"/>
            <a:ext cx="1746504" cy="12332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Days at HS with Career Services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954380" y="2110566"/>
            <a:ext cx="323850" cy="4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34261" y="2283393"/>
            <a:ext cx="1640025" cy="11026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Placement Assessment at HS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8141953" y="2124038"/>
            <a:ext cx="1510850" cy="12734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Enrollment Days at High Schools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774287" y="2083237"/>
            <a:ext cx="294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863639" y="2423465"/>
            <a:ext cx="20264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Mandatory Academic Advising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482691" y="2101897"/>
            <a:ext cx="294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-78923" y="3782136"/>
            <a:ext cx="1919434" cy="541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September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>
          <a:xfrm>
            <a:off x="1947372" y="3513805"/>
            <a:ext cx="1958657" cy="1103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October- November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968496" y="3782136"/>
            <a:ext cx="2106714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November- December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278230" y="3767065"/>
            <a:ext cx="1746504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February - March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351606" y="3800119"/>
            <a:ext cx="1372837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9902944" y="3699164"/>
            <a:ext cx="2097895" cy="917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 2019 (for Spring 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75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6547</TotalTime>
  <Words>142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  Student Affairs</vt:lpstr>
      <vt:lpstr>Hello and Goodbye (sort of)</vt:lpstr>
      <vt:lpstr>Admissions and Records</vt:lpstr>
      <vt:lpstr>Counseling  </vt:lpstr>
      <vt:lpstr> Financial Aid</vt:lpstr>
      <vt:lpstr>Library </vt:lpstr>
      <vt:lpstr>Student Success </vt:lpstr>
      <vt:lpstr>QFE – Integrated Career and Academic Services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Affairs</dc:title>
  <dc:creator>Windows User</dc:creator>
  <cp:lastModifiedBy>masanche@hawaii.edu</cp:lastModifiedBy>
  <cp:revision>41</cp:revision>
  <dcterms:created xsi:type="dcterms:W3CDTF">2018-08-14T02:38:20Z</dcterms:created>
  <dcterms:modified xsi:type="dcterms:W3CDTF">2020-08-15T01:49:55Z</dcterms:modified>
</cp:coreProperties>
</file>