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7" r:id="rId3"/>
    <p:sldId id="261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1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6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9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6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7C88C4-3DA2-4909-B2C3-DB47D9D9B08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Affairs, Spring 2020</a:t>
            </a:r>
          </a:p>
        </p:txBody>
      </p:sp>
      <p:pic>
        <p:nvPicPr>
          <p:cNvPr id="7" name="Picture 2" descr="https://lh3.googleusercontent.com/URViaipko3PkCpEhiFZYdx9s9N7Eo2T8K6szDYd2Vnm_dPCHU5jWISdH86ezA49bpp-D2Jq9sSYW86NyTfTQ3DZj57rTF4rmbWpR3Ml5ZCQk_5kfTpAStsnblWuROw5vEBW6f3e6vJvGtlupM3xXYZTldx33tl1BAuatoVItby4eGZaKncUIHS7cajc5IWZuBRNVuie279NMuH4n8AoXZeTMlbc21EkYqNuolZ6u1_0dP1tGls44X3614w71pg4bPoMT3LkSDfSVcDcXeufCeTbpjxe7lXt9G00T5Ew31MLzLHG7uBnWy_AB2u7IBBCt9hfizrzhNxXGBy9V5q6nP33pnlxdIfao041jmhDB5l1bX5Ox4H1Pfkf4j2TeiBgA7sKwqlphd6dp7ALaXPoPn4GJIP6dPQimuujHXNuFeB9QU-Zt7fyTac5EK3EDqEYBv6Dlfj1F5LSxzRSiU96ZxTvn8GlSt9r_qsfWdAyAPdrHwZqHFfrQmWKFREeAKzrDhRhxwV23yT4N-dMJ7RC0QuqVQIXIJSz0OkfvKSj9TmezVnq2v8dqLmxOuok2f9Nyo27HkMeMMx56xSAM3-tmyfv9cSLm8hsl3OhsrT96ydK3eN0QUh9u3UgZaeuXqR71wprMhDORvIAIvpCd_EOXjx7N3aDOZUBUu0131Y_53ujwMg2zZvAV_mk=w1093-h969-no">
            <a:extLst>
              <a:ext uri="{FF2B5EF4-FFF2-40B4-BE49-F238E27FC236}">
                <a16:creationId xmlns:a16="http://schemas.microsoft.com/office/drawing/2014/main" id="{6037A16A-EA15-AE42-A283-1CE2687B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23" y="2031958"/>
            <a:ext cx="4218362" cy="37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3.googleusercontent.com/Gr4A6c2bJz7B8Xd17nlzP3yKO72uS0Vba8KNp4j87UihCPnL4hmBuM4oPfmyE2phTUvQ-9sfGDviYv5FRbTxbU46Am-3Emzl7L1CQW3rJsZMHCZUi7izDRqQV1X7RW22bc5ZLDgZ84sv5CMCNKyLpOBLFE7-F7qoy0isGVa7o4GyhzfP-83c2Ddi0zDbQwCD5D58cluKE2ZUw67viRKrpChi7Hv22psRzYInOmm3tBy2iwCt0Fb5dPzMLej3iAAPOuBulSbOgJqlq-v-Nf4ceJH-ZTbeqSYjyA1AXlUy0VQIUzC6i9dzVrS3x7Nh7xb3OQeMqwWL_M58NefaKqKaiRVU_SrlqgE1bamGWJuRB32Hz8GZKmTuwxLwa5yPvz35U1AEgA86aEE1jnXYlduPDbBNal_1iDXw7Qd0MKC9M5YPhfUyO3zaIdH0Q6bSTk8fOvMoYageUVhTorGUT9r69qnZqfzl8yrjFW0TNNYmJpyilFq7QEffvHIPhN4VEQ6G9F5t7QN5scl_dy8baauMxIq2uaBlN0ddp1gRJFlcQT-0GY1Ue6w8i7mhb3Od9qqpJ1OqWrtBzuVLL1ojitTnJLY5bp3x6VAvCS3wNgHviaWAidzJo2XBWIG3tlE_htcNf6DH0GBFws38lSmCc7cTiFQ3hrdcqQKGvyoYLJUi1BwWn0r9ngY9Dr8=w1195-h969-no">
            <a:extLst>
              <a:ext uri="{FF2B5EF4-FFF2-40B4-BE49-F238E27FC236}">
                <a16:creationId xmlns:a16="http://schemas.microsoft.com/office/drawing/2014/main" id="{8EDD4B05-88F8-EF4C-A728-1DDF4DB1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12" y="2031958"/>
            <a:ext cx="4616613" cy="37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2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Goodbye</a:t>
            </a:r>
          </a:p>
        </p:txBody>
      </p:sp>
      <p:pic>
        <p:nvPicPr>
          <p:cNvPr id="9" name="Content Placeholder 8" descr="Welcome to Julian!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95" y="2561936"/>
            <a:ext cx="2562225" cy="3416300"/>
          </a:xfrm>
        </p:spPr>
      </p:pic>
      <p:sp>
        <p:nvSpPr>
          <p:cNvPr id="10" name="TextBox 9"/>
          <p:cNvSpPr txBox="1"/>
          <p:nvPr/>
        </p:nvSpPr>
        <p:spPr>
          <a:xfrm>
            <a:off x="640080" y="2561936"/>
            <a:ext cx="58770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Welcome Clarice!</a:t>
            </a:r>
          </a:p>
          <a:p>
            <a:endParaRPr lang="en-US" sz="2800" dirty="0"/>
          </a:p>
          <a:p>
            <a:r>
              <a:rPr lang="en-US" sz="2800" dirty="0"/>
              <a:t>Welcome Julian!</a:t>
            </a:r>
          </a:p>
          <a:p>
            <a:endParaRPr lang="en-US" sz="2800" dirty="0"/>
          </a:p>
          <a:p>
            <a:r>
              <a:rPr lang="en-US" sz="2800" dirty="0"/>
              <a:t>Happy retirement Anne McKenna!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4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QFE – Integrated Career and Academic Services </a:t>
            </a:r>
          </a:p>
        </p:txBody>
      </p:sp>
      <p:pic>
        <p:nvPicPr>
          <p:cNvPr id="3074" name="Picture 2" descr="Fiancial Aid Ev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370" y="2603500"/>
            <a:ext cx="7955572" cy="30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060" y="2015108"/>
            <a:ext cx="1481969" cy="13371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 School Counselor Event at KCC</a:t>
            </a:r>
          </a:p>
        </p:txBody>
      </p:sp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970528" y="2608555"/>
            <a:ext cx="237807" cy="4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86538" y="1743695"/>
            <a:ext cx="1600492" cy="1653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#Find your future  11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and 12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grades at KCC</a:t>
            </a:r>
          </a:p>
        </p:txBody>
      </p:sp>
      <p:cxnSp>
        <p:nvCxnSpPr>
          <p:cNvPr id="13" name="Straight Arrow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821430" y="2683671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062491" y="2200894"/>
            <a:ext cx="1746504" cy="12332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Days at HS with Career Services</a:t>
            </a:r>
          </a:p>
        </p:txBody>
      </p:sp>
      <p:cxnSp>
        <p:nvCxnSpPr>
          <p:cNvPr id="20" name="Straight Arrow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840586" y="2807621"/>
            <a:ext cx="323850" cy="4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34261" y="2283393"/>
            <a:ext cx="1640025" cy="11026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Placement Assessment at HS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141953" y="2124038"/>
            <a:ext cx="1510850" cy="1273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Enrollment Days at High Schools</a:t>
            </a:r>
          </a:p>
        </p:txBody>
      </p:sp>
      <p:cxnSp>
        <p:nvCxnSpPr>
          <p:cNvPr id="28" name="Straight Arrow Connector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18803" y="2799081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863639" y="2423465"/>
            <a:ext cx="20264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Mandatory Academic Advising </a:t>
            </a:r>
          </a:p>
        </p:txBody>
      </p:sp>
      <p:cxnSp>
        <p:nvCxnSpPr>
          <p:cNvPr id="32" name="Straight Arrow Connector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652803" y="2880665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-78923" y="3782136"/>
            <a:ext cx="1919434" cy="541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September</a:t>
            </a:r>
          </a:p>
        </p:txBody>
      </p:sp>
      <p:sp>
        <p:nvSpPr>
          <p:cNvPr id="37" name="Oval 36"/>
          <p:cNvSpPr/>
          <p:nvPr/>
        </p:nvSpPr>
        <p:spPr>
          <a:xfrm>
            <a:off x="1947372" y="3513805"/>
            <a:ext cx="1958657" cy="1103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January</a:t>
            </a:r>
            <a:r>
              <a:rPr lang="en-US" dirty="0"/>
              <a:t> </a:t>
            </a:r>
          </a:p>
        </p:txBody>
      </p:sp>
      <p:sp>
        <p:nvSpPr>
          <p:cNvPr id="38" name="Oval 37"/>
          <p:cNvSpPr/>
          <p:nvPr/>
        </p:nvSpPr>
        <p:spPr>
          <a:xfrm>
            <a:off x="3968496" y="3782136"/>
            <a:ext cx="2106714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February</a:t>
            </a:r>
            <a:r>
              <a:rPr lang="en-US" dirty="0"/>
              <a:t> </a:t>
            </a:r>
          </a:p>
        </p:txBody>
      </p:sp>
      <p:sp>
        <p:nvSpPr>
          <p:cNvPr id="39" name="Oval 38"/>
          <p:cNvSpPr/>
          <p:nvPr/>
        </p:nvSpPr>
        <p:spPr>
          <a:xfrm>
            <a:off x="6278230" y="3767065"/>
            <a:ext cx="1746504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February - March</a:t>
            </a:r>
          </a:p>
        </p:txBody>
      </p:sp>
      <p:sp>
        <p:nvSpPr>
          <p:cNvPr id="40" name="Oval 39"/>
          <p:cNvSpPr/>
          <p:nvPr/>
        </p:nvSpPr>
        <p:spPr>
          <a:xfrm>
            <a:off x="8351606" y="3800119"/>
            <a:ext cx="1372837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April</a:t>
            </a:r>
          </a:p>
        </p:txBody>
      </p:sp>
      <p:sp>
        <p:nvSpPr>
          <p:cNvPr id="41" name="Oval 40"/>
          <p:cNvSpPr/>
          <p:nvPr/>
        </p:nvSpPr>
        <p:spPr>
          <a:xfrm>
            <a:off x="9863639" y="3723880"/>
            <a:ext cx="2097895" cy="917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(For first -time freshmen)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370" y="5815929"/>
            <a:ext cx="79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All Events  include Financial Aid ! </a:t>
            </a:r>
          </a:p>
        </p:txBody>
      </p:sp>
    </p:spTree>
    <p:extLst>
      <p:ext uri="{BB962C8B-B14F-4D97-AF65-F5344CB8AC3E}">
        <p14:creationId xmlns:p14="http://schemas.microsoft.com/office/powerpoint/2010/main" val="296807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</a:t>
            </a:r>
            <a:r>
              <a:rPr lang="en-US" dirty="0" err="1"/>
              <a:t>Findyourfuture</a:t>
            </a:r>
            <a:r>
              <a:rPr lang="en-US" dirty="0"/>
              <a:t>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83" y="2589443"/>
            <a:ext cx="8276297" cy="2262469"/>
          </a:xfrm>
        </p:spPr>
        <p:txBody>
          <a:bodyPr>
            <a:normAutofit/>
          </a:bodyPr>
          <a:lstStyle/>
          <a:p>
            <a:r>
              <a:rPr lang="en-US" sz="2800" dirty="0" err="1"/>
              <a:t>Kapaa</a:t>
            </a:r>
            <a:r>
              <a:rPr lang="en-US" sz="2800" dirty="0"/>
              <a:t> High School, Thursday January 23</a:t>
            </a:r>
            <a:r>
              <a:rPr lang="en-US" sz="2800" baseline="30000" dirty="0"/>
              <a:t>rd</a:t>
            </a:r>
            <a:endParaRPr lang="en-US" sz="2800" dirty="0"/>
          </a:p>
          <a:p>
            <a:r>
              <a:rPr lang="en-US" sz="2800" dirty="0"/>
              <a:t>Kauai High School, Friday January 31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</a:p>
          <a:p>
            <a:r>
              <a:rPr lang="en-US" sz="2800" dirty="0"/>
              <a:t>Waimea High School, Friday February 7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3074" name="Picture 2" descr="https://lh3.googleusercontent.com/Qw-IbZxEMorQCiyXFkos7CQyG9iNtJv81A8rKrooGGU52tWFlJOb9C9oPeDVyD6bqmHDognoi5oFc37uCyeVNnhnDuOlTUqPiwezOIr2VzbxRnNQ4y4qxrAYQQCko5uFxVjbDcAehxJfCnSg0Tu3skyeRhM-S_WVO5JR9UmUvA_WoVCC24bEvWyHrTbcSSwBbMTethNHKkG4t5G2oqfgNfOHg1YgZXbsaypEzuB5nOGJuHHlcjfh4jBPVn0R4tJrQK8-G4tVLr6vnItzh0c_ntdyrnDxOlir8QL4kCLnt5qFEj1e5hXTelHQggmYRImfPqjV82C9vC7Wmx5LNj10N_KObbRvv5lxLjQzUo1aTyT-25plhgT3h0n8Q67RDe_rUds-7Arz2rUSrmHvj1KxEHfYrUIJSqCJsO_BzQFIEVEP-gicCmnLf6NKe4DaSzArsbskZ5TcLvdN5ij-y1Oh4wozksq_xBsDXG5JJHMJ2P2_X35JuNcJwdgAsy6wOrt03lrIMA5hAXV_JVenIDTESjUGZ6Lk7xCJb7D-wFU_EllulyR2w0y4--PlBjVndjjwNr07wAlqnBU_npFcK1lp4mR58ze51eYV-NhlBYxl2HpkDSaA48rznBoqEaAECE6kPGRasWWX6P6pzoHdieto7Llo5ibwVLEvv1jZhKZEhRwShrqCSjQWzxg=w1293-h969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03" y="3965473"/>
            <a:ext cx="3458095" cy="25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kJbz5Zuk4kyuumhG8wjo-grtEdxN0Bff-uDArf-lZEkwonuY5xgBGhjvEJdQgHltGHErFNF2B1jjpj-rE7wxgjBVHxmVpv82qqLPW3TZTBRiggbciWp9StxbZ8BA0Mg8Us4qyIlfB4VJCAa6lyoge_4lYZPQVM-nuQRWCbKQe8laOxmzYUClm3l0hb0OUiKD3i3W62Xf8hLafuYNkvhqlSEXVpyqc3Ug9W1aGD18duWKZB32vw30zo32NCXqqdtFcgQgip3aARx3SmGMDrWnmDZYrXVpDrAXYHU2aARgAAoZBx0UfDqdFGBFLekY5GmJPdDlh-TKcL8miGBs4kGBaAV4uxSosQEk-AGpJF7mAHeq933hH50BpwyIbnIJQSMUUi7gp1-pDbOfW25V1nvY3oNkMmUn_wMdytEZMMThOF100bpdFsB9SGwU9mANkVV4yV_B6gm2RRDTbehabOmNsjtlOlfQVUt7TFKuQsC5YxbR2ISFHsm5bFEKxN556hhlIp-CZq1H7cvk2YtY1tuzFjSdsVbtkEuLSJ2RqkYYTH4o3vIrFNajfpHhCKyfziHCBTgiCzpNUAYkFKIo9EFlAtrCsdGImHO6bH2i3DTeG5WDnaYwAmXMwTSzusiWvqK2td8FRwKuCgZlun-MeC7LRd2k-H5g225HJH8vwcMk_8VggPllEhucr_s=w1580-h969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53" y="4171477"/>
            <a:ext cx="4246145" cy="26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lX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61" y="2487121"/>
            <a:ext cx="8825659" cy="3416300"/>
          </a:xfrm>
        </p:spPr>
        <p:txBody>
          <a:bodyPr/>
          <a:lstStyle/>
          <a:p>
            <a:r>
              <a:rPr lang="en-US" dirty="0"/>
              <a:t>Goodbye Teresa </a:t>
            </a:r>
            <a:r>
              <a:rPr lang="en-US" dirty="0" err="1"/>
              <a:t>Tumbaga</a:t>
            </a:r>
            <a:r>
              <a:rPr lang="en-US" dirty="0"/>
              <a:t> and </a:t>
            </a:r>
            <a:r>
              <a:rPr lang="en-US" dirty="0" err="1"/>
              <a:t>Keahi</a:t>
            </a:r>
            <a:r>
              <a:rPr lang="en-US" dirty="0"/>
              <a:t> </a:t>
            </a:r>
            <a:r>
              <a:rPr lang="en-US" dirty="0" err="1"/>
              <a:t>Kahui</a:t>
            </a:r>
            <a:r>
              <a:rPr lang="en-US" dirty="0"/>
              <a:t> </a:t>
            </a:r>
          </a:p>
          <a:p>
            <a:r>
              <a:rPr lang="en-US" dirty="0"/>
              <a:t>Hello Isaiah </a:t>
            </a:r>
            <a:r>
              <a:rPr lang="en-US" dirty="0" err="1"/>
              <a:t>Kaauwai</a:t>
            </a:r>
            <a:r>
              <a:rPr lang="en-US" dirty="0"/>
              <a:t> – Interim Title </a:t>
            </a:r>
            <a:r>
              <a:rPr lang="en-US" dirty="0" err="1"/>
              <a:t>lX</a:t>
            </a:r>
            <a:r>
              <a:rPr lang="en-US" dirty="0"/>
              <a:t> Coordinator  </a:t>
            </a:r>
          </a:p>
          <a:p>
            <a:r>
              <a:rPr lang="en-US" dirty="0"/>
              <a:t>Hello </a:t>
            </a:r>
            <a:r>
              <a:rPr lang="en-US" dirty="0" err="1"/>
              <a:t>Maili</a:t>
            </a:r>
            <a:r>
              <a:rPr lang="en-US" dirty="0"/>
              <a:t> </a:t>
            </a:r>
            <a:r>
              <a:rPr lang="en-US" dirty="0" err="1"/>
              <a:t>Ornales</a:t>
            </a:r>
            <a:r>
              <a:rPr lang="en-US" dirty="0"/>
              <a:t> – Confidential Advocate </a:t>
            </a:r>
          </a:p>
        </p:txBody>
      </p:sp>
      <p:pic>
        <p:nvPicPr>
          <p:cNvPr id="4098" name="Picture 2" descr="https://lh3.googleusercontent.com/lNhxz6I2ljQNA0Mwk5I-PPCDfYPaauYAIQ96d9BUDklfBdSii9UZNJFS4ZIDQsaPD7xqReeB4F8y_owoTSCeVfXp1uNKvG6IQfdHmEOqmyo1OPb8iqFDPMQyTfCmu3e9nUk0dVuQ99iXdhBO2l2r5DNgM5XLhK1OO40Aj3GqeD37qCjNeK89cZQo-ns6lW5EYcYh9obWtqpPxUYixZe9P4AHaTFcBNFAQnjTu0P8hMjArz6HjBa5NceTQ2jc4iziRrjY0D8mXxEmL_7-7XzdXjuf8HY8Y-wRKYwPIfBZs2RnVdRPmTOLS11wgYAav_4ALscwAMzFiB3FMRZZPpzL8HhKv45AQH5frOc58FZ979IMj81qG9iWbm1EPdANOUKsLZq2rNKWP_1hDfBvVLArm8M4Gvvn8XnyroW43fOQdMZ1BwK07sRqH3VRtHjJRE-Kd8W-2kLUeENQKsYMqB5BOVYAvwUOi7U8XYvJLBjCpsu3f5O-if6ByYIT0GPaHvTmiT3924bC-XieKuanAnSFMzs00YP5Dkrm_IIXBDg3bQdhRG9fuTqs6QOnnSRYSsY0dh5dCy5kVtoxjnn_rg1xwAvY98HZz8iBzCErM1sM3NbylwWqxEVZ_Lmuxt03y6IB9475W5StviPilURb2du7hwFrAn8mOzlJiGwARfLKPKWzTh-t7gO5kEs=w363-h96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42" y="757035"/>
            <a:ext cx="2234955" cy="59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aili Ornal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82" y="3766741"/>
            <a:ext cx="2207377" cy="2943169"/>
          </a:xfrm>
          <a:prstGeom prst="rect">
            <a:avLst/>
          </a:prstGeom>
        </p:spPr>
      </p:pic>
      <p:pic>
        <p:nvPicPr>
          <p:cNvPr id="5" name="Picture 4" descr="Isaiah Kaauw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665" y="3687460"/>
            <a:ext cx="3397134" cy="30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11" y="2660072"/>
            <a:ext cx="3704642" cy="25353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Title 3 Grant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MSW Interns – </a:t>
            </a:r>
            <a:r>
              <a:rPr lang="en-US" sz="2800" dirty="0" err="1"/>
              <a:t>Lani</a:t>
            </a:r>
            <a:r>
              <a:rPr lang="en-US" sz="2800" dirty="0"/>
              <a:t> Nagao and Juliana Olds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Food Pantry – Ono Mea Ai</a:t>
            </a:r>
          </a:p>
        </p:txBody>
      </p:sp>
      <p:pic>
        <p:nvPicPr>
          <p:cNvPr id="5122" name="Picture 2" descr="https://lh3.googleusercontent.com/bdgRziMbvOLdl1JbxwZhnihCnm9WLwAxYENWk71qtAgQXiewRBtuCAJVLFw-lAatHcoRijannS8iEWkF9JjyJApP4Y5ivXE8wcevaXhQCwMlcJo9ZvCUWxQdoCheUPp8dIAgN3j89Uh6Mp9RCiq2sdPWBxFGBp8h44QqpRdTkxp5Ec9eRLf4XgOytcUL7YebM_ALQ85vjEaBB593alJKJgPPPr9hORBKJUm98_alkF1qdxZtA4p7Crr73iIKI3s15yrMqM8PwLT8ln73n3vDiaAcI3ABQ9Vqq9C9aEOtnPyylRldr0EQCTrHKB1PxFt_Hio7bHq59uP9AGLgyxj2_nS8f-t7Sqot4rK72gMZF-aS3VlepnN8wzppf786eEfQs5cu2dfbq0v8k7Vo20mH2smI8DHuSGHVwdARJz7WzFAXnrxXWd3u-0ds62R9juhwLubmJbgxco5xPzPBcoXdr_ZwCWahLwahtTlSVYnl500F2TsoUUiiVWbRUKUk4rlwll1r_oy-0KP9gkwteWi1wSKN0djn4O4GyoCcnkXxN98W0ymB9--W1zK9YOKNONXPVuVM_LullUpXxzTHYy6TNqMhKeVSsmRS3aPKLC2cJJy3gilSazu6U54JSwWHlPey7Y5XJka_alLupFk_9LpLTfiIqQ00RhvWMGxMw4U4K7ZQ3u4pZFxrwrk=w1115-h969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29" y="2726574"/>
            <a:ext cx="4483129" cy="3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8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6615</TotalTime>
  <Words>147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 Boardroom</vt:lpstr>
      <vt:lpstr>Student Affairs, Spring 2020</vt:lpstr>
      <vt:lpstr>Welcome and Goodbye</vt:lpstr>
      <vt:lpstr>QFE – Integrated Career and Academic Services </vt:lpstr>
      <vt:lpstr># Findyourfuture Events </vt:lpstr>
      <vt:lpstr>Title lX </vt:lpstr>
      <vt:lpstr>Care Center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</dc:title>
  <dc:creator>Windows User</dc:creator>
  <cp:lastModifiedBy>Maritza Medina</cp:lastModifiedBy>
  <cp:revision>47</cp:revision>
  <dcterms:created xsi:type="dcterms:W3CDTF">2018-08-14T02:38:20Z</dcterms:created>
  <dcterms:modified xsi:type="dcterms:W3CDTF">2020-02-04T22:21:29Z</dcterms:modified>
</cp:coreProperties>
</file>