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78" autoAdjust="0"/>
    <p:restoredTop sz="86417" autoAdjust="0"/>
  </p:normalViewPr>
  <p:slideViewPr>
    <p:cSldViewPr>
      <p:cViewPr varScale="1">
        <p:scale>
          <a:sx n="119" d="100"/>
          <a:sy n="119" d="100"/>
        </p:scale>
        <p:origin x="-85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0C5BF4F-A235-4B0F-8F7A-33A372F5D5E2}" type="datetimeFigureOut">
              <a:rPr lang="en-US" smtClean="0"/>
              <a:t>1/10/19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138FCB8-E399-444F-A1E4-E61E2ABF7A0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C5BF4F-A235-4B0F-8F7A-33A372F5D5E2}" type="datetimeFigureOut">
              <a:rPr lang="en-US" smtClean="0"/>
              <a:t>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38FCB8-E399-444F-A1E4-E61E2ABF7A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C5BF4F-A235-4B0F-8F7A-33A372F5D5E2}" type="datetimeFigureOut">
              <a:rPr lang="en-US" smtClean="0"/>
              <a:t>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38FCB8-E399-444F-A1E4-E61E2ABF7A0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C5BF4F-A235-4B0F-8F7A-33A372F5D5E2}" type="datetimeFigureOut">
              <a:rPr lang="en-US" smtClean="0"/>
              <a:t>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38FCB8-E399-444F-A1E4-E61E2ABF7A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0C5BF4F-A235-4B0F-8F7A-33A372F5D5E2}" type="datetimeFigureOut">
              <a:rPr lang="en-US" smtClean="0"/>
              <a:t>1/10/19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38FCB8-E399-444F-A1E4-E61E2ABF7A0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C5BF4F-A235-4B0F-8F7A-33A372F5D5E2}" type="datetimeFigureOut">
              <a:rPr lang="en-US" smtClean="0"/>
              <a:t>1/10/19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38FCB8-E399-444F-A1E4-E61E2ABF7A0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0C5BF4F-A235-4B0F-8F7A-33A372F5D5E2}" type="datetimeFigureOut">
              <a:rPr lang="en-US" smtClean="0"/>
              <a:t>1/10/19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38FCB8-E399-444F-A1E4-E61E2ABF7A0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0C5BF4F-A235-4B0F-8F7A-33A372F5D5E2}" type="datetimeFigureOut">
              <a:rPr lang="en-US" smtClean="0"/>
              <a:t>1/10/19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38FCB8-E399-444F-A1E4-E61E2ABF7A0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C5BF4F-A235-4B0F-8F7A-33A372F5D5E2}" type="datetimeFigureOut">
              <a:rPr lang="en-US" smtClean="0"/>
              <a:t>1/10/19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38FCB8-E399-444F-A1E4-E61E2ABF7A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C5BF4F-A235-4B0F-8F7A-33A372F5D5E2}" type="datetimeFigureOut">
              <a:rPr lang="en-US" smtClean="0"/>
              <a:t>1/10/19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38FCB8-E399-444F-A1E4-E61E2ABF7A0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0C5BF4F-A235-4B0F-8F7A-33A372F5D5E2}" type="datetimeFigureOut">
              <a:rPr lang="en-US" smtClean="0"/>
              <a:t>1/10/19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138FCB8-E399-444F-A1E4-E61E2ABF7A0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0C5BF4F-A235-4B0F-8F7A-33A372F5D5E2}" type="datetimeFigureOut">
              <a:rPr lang="en-US" smtClean="0"/>
              <a:t>1/10/19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138FCB8-E399-444F-A1E4-E61E2ABF7A0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kauai.hawaii.edu/campus-safet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8077200" cy="2286000"/>
          </a:xfrm>
        </p:spPr>
        <p:txBody>
          <a:bodyPr/>
          <a:lstStyle/>
          <a:p>
            <a:pPr algn="ctr"/>
            <a:r>
              <a:rPr lang="en-US" dirty="0" smtClean="0">
                <a:solidFill>
                  <a:schemeClr val="tx1"/>
                </a:solidFill>
              </a:rPr>
              <a:t>Things you should know</a:t>
            </a:r>
            <a:endParaRPr lang="en-US" dirty="0">
              <a:solidFill>
                <a:schemeClr val="tx1"/>
              </a:solidFill>
            </a:endParaRPr>
          </a:p>
        </p:txBody>
      </p:sp>
      <p:sp>
        <p:nvSpPr>
          <p:cNvPr id="3" name="Subtitle 2"/>
          <p:cNvSpPr>
            <a:spLocks noGrp="1"/>
          </p:cNvSpPr>
          <p:nvPr>
            <p:ph type="subTitle" idx="1"/>
          </p:nvPr>
        </p:nvSpPr>
        <p:spPr>
          <a:xfrm>
            <a:off x="685800" y="228600"/>
            <a:ext cx="8077200" cy="1219200"/>
          </a:xfrm>
        </p:spPr>
        <p:txBody>
          <a:bodyPr>
            <a:normAutofit/>
          </a:bodyPr>
          <a:lstStyle/>
          <a:p>
            <a:pPr algn="ctr"/>
            <a:r>
              <a:rPr lang="en-US" sz="4000" dirty="0" smtClean="0"/>
              <a:t>KCC Public Safety Department</a:t>
            </a:r>
            <a:endParaRPr lang="en-US" sz="40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8077200" cy="5029200"/>
          </a:xfrm>
        </p:spPr>
        <p:txBody>
          <a:bodyPr>
            <a:normAutofit fontScale="90000"/>
          </a:bodyPr>
          <a:lstStyle/>
          <a:p>
            <a:pPr algn="l"/>
            <a:r>
              <a:rPr lang="en-US" sz="4000" dirty="0" smtClean="0">
                <a:solidFill>
                  <a:srgbClr val="FFFFFF"/>
                </a:solidFill>
              </a:rPr>
              <a:t>CCMT will be conducting an evacuation drill on Thursday; January 31</a:t>
            </a:r>
            <a:r>
              <a:rPr lang="en-US" sz="4000" baseline="30000" dirty="0" smtClean="0">
                <a:solidFill>
                  <a:srgbClr val="FFFFFF"/>
                </a:solidFill>
              </a:rPr>
              <a:t>st</a:t>
            </a:r>
            <a:r>
              <a:rPr lang="en-US" sz="4000" dirty="0" smtClean="0">
                <a:solidFill>
                  <a:srgbClr val="FFFFFF"/>
                </a:solidFill>
              </a:rPr>
              <a:t>. The entire campus will called upon to move to the Evacuation Rally Points that are listed in your respective buildings. The assigned Building Coordinators will assist in determining that their buildings were successfully evacuated. An email will be sent to all faculty and staff as the date approaches.</a:t>
            </a:r>
            <a:endParaRPr lang="en-US" sz="4000" dirty="0">
              <a:solidFill>
                <a:srgbClr val="FFFFFF"/>
              </a:solidFill>
            </a:endParaRPr>
          </a:p>
        </p:txBody>
      </p:sp>
      <p:sp>
        <p:nvSpPr>
          <p:cNvPr id="3" name="Subtitle 2"/>
          <p:cNvSpPr>
            <a:spLocks noGrp="1"/>
          </p:cNvSpPr>
          <p:nvPr>
            <p:ph type="subTitle" idx="1"/>
          </p:nvPr>
        </p:nvSpPr>
        <p:spPr>
          <a:xfrm flipV="1">
            <a:off x="609600" y="-609600"/>
            <a:ext cx="8077200" cy="228600"/>
          </a:xfrm>
        </p:spPr>
        <p:txBody>
          <a:bodyPr>
            <a:normAutofit fontScale="40000" lnSpcReduction="20000"/>
          </a:bodyPr>
          <a:lstStyle/>
          <a:p>
            <a:endParaRPr lang="en-US" dirty="0">
              <a:solidFill>
                <a:srgbClr val="FFC000"/>
              </a:solidFil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8077200" cy="5029200"/>
          </a:xfrm>
        </p:spPr>
        <p:txBody>
          <a:bodyPr>
            <a:normAutofit/>
          </a:bodyPr>
          <a:lstStyle/>
          <a:p>
            <a:pPr algn="ctr"/>
            <a:r>
              <a:rPr lang="en-US" sz="4000" dirty="0" smtClean="0">
                <a:solidFill>
                  <a:srgbClr val="FFFFFF"/>
                </a:solidFill>
              </a:rPr>
              <a:t>We are in the process of purchasing materials for the Lock Down kits that will be located in classrooms &amp; meeting rooms.  Public Safety staff will be happy to assist you in conducting a lock down drill in your classes if you wish. Just let us know.</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8077200" cy="5029200"/>
          </a:xfrm>
        </p:spPr>
        <p:txBody>
          <a:bodyPr>
            <a:normAutofit fontScale="90000"/>
          </a:bodyPr>
          <a:lstStyle/>
          <a:p>
            <a:pPr algn="ctr"/>
            <a:r>
              <a:rPr lang="en-US" sz="4000" dirty="0" smtClean="0">
                <a:solidFill>
                  <a:srgbClr val="FFFFFF"/>
                </a:solidFill>
              </a:rPr>
              <a:t>The key to success in securing your classroom is keeping an assailant outside long enough for the police to arrive. This should take between 3 to 5 minutes. By securing the primary entry doors to your building as well as your individual classrooms it is very reasonable that KPD will arrive before the “bad guy” can gain access to you &amp; your students.</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09800"/>
            <a:ext cx="8077200" cy="5029200"/>
          </a:xfrm>
        </p:spPr>
        <p:txBody>
          <a:bodyPr>
            <a:normAutofit fontScale="90000"/>
          </a:bodyPr>
          <a:lstStyle/>
          <a:p>
            <a:pPr algn="ctr"/>
            <a:r>
              <a:rPr lang="en-US" sz="4000" dirty="0" smtClean="0">
                <a:solidFill>
                  <a:srgbClr val="FFFFFF"/>
                </a:solidFill>
                <a:effectLst/>
              </a:rPr>
              <a:t>We are in the process of completing a Student/Faculty Response Plan to assist you all in knowing what to do during an emergency. It will posted on the </a:t>
            </a:r>
            <a:br>
              <a:rPr lang="en-US" sz="4000" dirty="0" smtClean="0">
                <a:solidFill>
                  <a:srgbClr val="FFFFFF"/>
                </a:solidFill>
                <a:effectLst/>
              </a:rPr>
            </a:br>
            <a:r>
              <a:rPr lang="en-US" sz="4000" dirty="0" smtClean="0">
                <a:solidFill>
                  <a:srgbClr val="FFFFFF"/>
                </a:solidFill>
                <a:effectLst/>
              </a:rPr>
              <a:t>KCC Public Safety page:</a:t>
            </a:r>
            <a:br>
              <a:rPr lang="en-US" sz="4000" dirty="0" smtClean="0">
                <a:solidFill>
                  <a:srgbClr val="FFFFFF"/>
                </a:solidFill>
                <a:effectLst/>
              </a:rPr>
            </a:br>
            <a:r>
              <a:rPr lang="en-US" sz="4000" dirty="0" smtClean="0">
                <a:solidFill>
                  <a:srgbClr val="FFFFFF"/>
                </a:solidFill>
                <a:effectLst/>
                <a:hlinkClick r:id="rId2"/>
              </a:rPr>
              <a:t>http://kauai.hawaii.edu/campus-safety</a:t>
            </a:r>
            <a:r>
              <a:rPr lang="en-US" sz="4000" dirty="0" smtClean="0">
                <a:solidFill>
                  <a:srgbClr val="FFFFFF"/>
                </a:solidFill>
                <a:effectLst/>
              </a:rPr>
              <a:t>.</a:t>
            </a:r>
            <a:br>
              <a:rPr lang="en-US" sz="4000" dirty="0" smtClean="0">
                <a:solidFill>
                  <a:srgbClr val="FFFFFF"/>
                </a:solidFill>
                <a:effectLst/>
              </a:rPr>
            </a:br>
            <a:r>
              <a:rPr lang="en-US" sz="4000" dirty="0" smtClean="0">
                <a:solidFill>
                  <a:srgbClr val="FFFFFF"/>
                </a:solidFill>
                <a:effectLst/>
              </a:rPr>
              <a:t/>
            </a:r>
            <a:br>
              <a:rPr lang="en-US" sz="4000" dirty="0" smtClean="0">
                <a:solidFill>
                  <a:srgbClr val="FFFFFF"/>
                </a:solidFill>
                <a:effectLst/>
              </a:rPr>
            </a:br>
            <a:r>
              <a:rPr lang="en-US" sz="4000" dirty="0" smtClean="0">
                <a:solidFill>
                  <a:srgbClr val="FFFFFF"/>
                </a:solidFill>
                <a:effectLst/>
              </a:rPr>
              <a:t>We will advise you as soon as it is posted.</a:t>
            </a:r>
            <a:br>
              <a:rPr lang="en-US" sz="4000" dirty="0" smtClean="0">
                <a:solidFill>
                  <a:srgbClr val="FFFFFF"/>
                </a:solidFill>
                <a:effectLst/>
              </a:rPr>
            </a:br>
            <a:r>
              <a:rPr lang="en-US" sz="4000" dirty="0" smtClean="0">
                <a:solidFill>
                  <a:srgbClr val="FFFFFF"/>
                </a:solidFill>
                <a:effectLst/>
              </a:rPr>
              <a:t/>
            </a:r>
            <a:br>
              <a:rPr lang="en-US" sz="4000" dirty="0" smtClean="0">
                <a:solidFill>
                  <a:srgbClr val="FFFFFF"/>
                </a:solidFill>
                <a:effectLst/>
              </a:rPr>
            </a:br>
            <a:r>
              <a:rPr lang="en-US" sz="4000" dirty="0" smtClean="0">
                <a:solidFill>
                  <a:srgbClr val="FFFFFF"/>
                </a:solidFill>
                <a:effectLst/>
              </a:rPr>
              <a:t/>
            </a:r>
            <a:br>
              <a:rPr lang="en-US" sz="4000" dirty="0" smtClean="0">
                <a:solidFill>
                  <a:srgbClr val="FFFFFF"/>
                </a:solidFill>
                <a:effectLst/>
              </a:rPr>
            </a:br>
            <a:endParaRPr lang="en-US" sz="4000" dirty="0">
              <a:solidFill>
                <a:srgbClr val="FFFFFF"/>
              </a:solidFill>
              <a:effectLst/>
            </a:endParaRPr>
          </a:p>
        </p:txBody>
      </p:sp>
      <p:sp>
        <p:nvSpPr>
          <p:cNvPr id="4" name="Subtitle 2"/>
          <p:cNvSpPr>
            <a:spLocks noGrp="1"/>
          </p:cNvSpPr>
          <p:nvPr>
            <p:ph type="subTitle" idx="1"/>
          </p:nvPr>
        </p:nvSpPr>
        <p:spPr>
          <a:xfrm>
            <a:off x="685800" y="228600"/>
            <a:ext cx="8077200" cy="914400"/>
          </a:xfrm>
        </p:spPr>
        <p:txBody>
          <a:bodyPr>
            <a:normAutofit/>
          </a:bodyPr>
          <a:lstStyle/>
          <a:p>
            <a:pPr algn="ctr"/>
            <a:r>
              <a:rPr lang="en-US" sz="4000" dirty="0" smtClean="0">
                <a:solidFill>
                  <a:srgbClr val="FFFFFF"/>
                </a:solidFill>
              </a:rPr>
              <a:t>KCC Public Safety Department</a:t>
            </a:r>
            <a:endParaRPr lang="en-US" sz="4000"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90600"/>
            <a:ext cx="8077200" cy="5029200"/>
          </a:xfrm>
        </p:spPr>
        <p:txBody>
          <a:bodyPr>
            <a:normAutofit fontScale="90000"/>
          </a:bodyPr>
          <a:lstStyle/>
          <a:p>
            <a:pPr algn="ctr"/>
            <a:r>
              <a:rPr lang="en-US" sz="4000" dirty="0" smtClean="0">
                <a:solidFill>
                  <a:srgbClr val="FFFFFF"/>
                </a:solidFill>
              </a:rPr>
              <a:t/>
            </a:r>
            <a:br>
              <a:rPr lang="en-US" sz="4000" dirty="0" smtClean="0">
                <a:solidFill>
                  <a:srgbClr val="FFFFFF"/>
                </a:solidFill>
              </a:rPr>
            </a:br>
            <a:r>
              <a:rPr lang="en-US" sz="4000" dirty="0" smtClean="0">
                <a:solidFill>
                  <a:srgbClr val="FFFFFF"/>
                </a:solidFill>
              </a:rPr>
              <a:t/>
            </a:r>
            <a:br>
              <a:rPr lang="en-US" sz="4000" dirty="0" smtClean="0">
                <a:solidFill>
                  <a:srgbClr val="FFFFFF"/>
                </a:solidFill>
              </a:rPr>
            </a:br>
            <a:r>
              <a:rPr lang="en-US" sz="4000" dirty="0" smtClean="0">
                <a:solidFill>
                  <a:srgbClr val="FFFFFF"/>
                </a:solidFill>
              </a:rPr>
              <a:t/>
            </a:r>
            <a:br>
              <a:rPr lang="en-US" sz="4000" dirty="0" smtClean="0">
                <a:solidFill>
                  <a:srgbClr val="FFFFFF"/>
                </a:solidFill>
              </a:rPr>
            </a:br>
            <a:r>
              <a:rPr lang="en-US" sz="4000" dirty="0" smtClean="0">
                <a:solidFill>
                  <a:srgbClr val="FFFFFF"/>
                </a:solidFill>
              </a:rPr>
              <a:t/>
            </a:r>
            <a:br>
              <a:rPr lang="en-US" sz="4000" dirty="0" smtClean="0">
                <a:solidFill>
                  <a:srgbClr val="FFFFFF"/>
                </a:solidFill>
              </a:rPr>
            </a:br>
            <a:r>
              <a:rPr lang="en-US" sz="4000" dirty="0" smtClean="0">
                <a:solidFill>
                  <a:srgbClr val="FFFFFF"/>
                </a:solidFill>
              </a:rPr>
              <a:t/>
            </a:r>
            <a:br>
              <a:rPr lang="en-US" sz="4000" dirty="0" smtClean="0">
                <a:solidFill>
                  <a:srgbClr val="FFFFFF"/>
                </a:solidFill>
              </a:rPr>
            </a:br>
            <a:r>
              <a:rPr lang="en-US" sz="4000" dirty="0" smtClean="0">
                <a:solidFill>
                  <a:srgbClr val="FFFFFF"/>
                </a:solidFill>
              </a:rPr>
              <a:t/>
            </a:r>
            <a:br>
              <a:rPr lang="en-US" sz="4000" dirty="0" smtClean="0">
                <a:solidFill>
                  <a:srgbClr val="FFFFFF"/>
                </a:solidFill>
              </a:rPr>
            </a:br>
            <a:r>
              <a:rPr lang="en-US" sz="4000" dirty="0" smtClean="0">
                <a:solidFill>
                  <a:srgbClr val="FFFFFF"/>
                </a:solidFill>
              </a:rPr>
              <a:t/>
            </a:r>
            <a:br>
              <a:rPr lang="en-US" sz="4000" dirty="0" smtClean="0">
                <a:solidFill>
                  <a:srgbClr val="FFFFFF"/>
                </a:solidFill>
              </a:rPr>
            </a:br>
            <a:r>
              <a:rPr lang="en-US" sz="4000" dirty="0" smtClean="0">
                <a:solidFill>
                  <a:srgbClr val="FFFFFF"/>
                </a:solidFill>
              </a:rPr>
              <a:t>Survival is the result of planning for the worst and hoping for the best.</a:t>
            </a:r>
            <a:br>
              <a:rPr lang="en-US" sz="4000" dirty="0" smtClean="0">
                <a:solidFill>
                  <a:srgbClr val="FFFFFF"/>
                </a:solidFill>
              </a:rPr>
            </a:br>
            <a:r>
              <a:rPr lang="en-US" sz="4000" dirty="0" smtClean="0">
                <a:solidFill>
                  <a:srgbClr val="FFFFFF"/>
                </a:solidFill>
              </a:rPr>
              <a:t/>
            </a:r>
            <a:br>
              <a:rPr lang="en-US" sz="4000" dirty="0" smtClean="0">
                <a:solidFill>
                  <a:srgbClr val="FFFFFF"/>
                </a:solidFill>
              </a:rPr>
            </a:br>
            <a:r>
              <a:rPr lang="en-US" sz="4000" dirty="0" smtClean="0">
                <a:solidFill>
                  <a:srgbClr val="FFFFFF"/>
                </a:solidFill>
              </a:rPr>
              <a:t>If we can be of any assistance please don’t hesitate to contact us at Ext 399 or 398</a:t>
            </a:r>
            <a:br>
              <a:rPr lang="en-US" sz="4000" dirty="0" smtClean="0">
                <a:solidFill>
                  <a:srgbClr val="FFFFFF"/>
                </a:solidFill>
              </a:rPr>
            </a:br>
            <a:r>
              <a:rPr lang="en-US" sz="4000" dirty="0" smtClean="0">
                <a:solidFill>
                  <a:srgbClr val="FFFFFF"/>
                </a:solidFill>
              </a:rPr>
              <a:t/>
            </a:r>
            <a:br>
              <a:rPr lang="en-US" sz="4000" dirty="0" smtClean="0">
                <a:solidFill>
                  <a:srgbClr val="FFFFFF"/>
                </a:solidFill>
              </a:rPr>
            </a:br>
            <a:r>
              <a:rPr lang="en-US" sz="4000" dirty="0" smtClean="0">
                <a:solidFill>
                  <a:srgbClr val="FFFFFF"/>
                </a:solidFill>
              </a:rPr>
              <a:t/>
            </a:r>
            <a:br>
              <a:rPr lang="en-US" sz="4000" dirty="0" smtClean="0">
                <a:solidFill>
                  <a:srgbClr val="FFFFFF"/>
                </a:solidFill>
              </a:rPr>
            </a:br>
            <a:r>
              <a:rPr lang="en-US" sz="4000" dirty="0" smtClean="0">
                <a:solidFill>
                  <a:srgbClr val="FFFFFF"/>
                </a:solidFill>
              </a:rPr>
              <a:t> </a:t>
            </a:r>
            <a:endParaRPr lang="en-US" sz="4000" dirty="0">
              <a:solidFill>
                <a:srgbClr val="FFFFFF"/>
              </a:solidFill>
            </a:endParaRPr>
          </a:p>
        </p:txBody>
      </p:sp>
      <p:sp>
        <p:nvSpPr>
          <p:cNvPr id="3" name="Subtitle 2"/>
          <p:cNvSpPr>
            <a:spLocks noGrp="1"/>
          </p:cNvSpPr>
          <p:nvPr>
            <p:ph type="subTitle" idx="1"/>
          </p:nvPr>
        </p:nvSpPr>
        <p:spPr>
          <a:xfrm>
            <a:off x="685800" y="228600"/>
            <a:ext cx="8077200" cy="1219200"/>
          </a:xfrm>
        </p:spPr>
        <p:txBody>
          <a:bodyPr/>
          <a:lstStyle/>
          <a:p>
            <a:endParaRPr lang="en-US" dirty="0" smtClean="0">
              <a:solidFill>
                <a:srgbClr val="FFC000"/>
              </a:solidFill>
            </a:endParaRPr>
          </a:p>
          <a:p>
            <a:endParaRPr lang="en-US" dirty="0" smtClean="0">
              <a:solidFill>
                <a:srgbClr val="FFC000"/>
              </a:solidFill>
            </a:endParaRPr>
          </a:p>
          <a:p>
            <a:endParaRPr lang="en-US" dirty="0">
              <a:solidFill>
                <a:srgbClr val="FFC000"/>
              </a:solidFill>
            </a:endParaRP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TotalTime>
  <Words>225</Words>
  <Application>Microsoft Macintosh PowerPoint</Application>
  <PresentationFormat>On-screen Show (4:3)</PresentationFormat>
  <Paragraphs>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Things you should know</vt:lpstr>
      <vt:lpstr>CCMT will be conducting an evacuation drill on Thursday; January 31st. The entire campus will called upon to move to the Evacuation Rally Points that are listed in your respective buildings. The assigned Building Coordinators will assist in determining that their buildings were successfully evacuated. An email will be sent to all faculty and staff as the date approaches.</vt:lpstr>
      <vt:lpstr>We are in the process of purchasing materials for the Lock Down kits that will be located in classrooms &amp; meeting rooms.  Public Safety staff will be happy to assist you in conducting a lock down drill in your classes if you wish. Just let us know.</vt:lpstr>
      <vt:lpstr>The key to success in securing your classroom is keeping an assailant outside long enough for the police to arrive. This should take between 3 to 5 minutes. By securing the primary entry doors to your building as well as your individual classrooms it is very reasonable that KPD will arrive before the “bad guy” can gain access to you &amp; your students.</vt:lpstr>
      <vt:lpstr>We are in the process of completing a Student/Faculty Response Plan to assist you all in knowing what to do during an emergency. It will posted on the  KCC Public Safety page: http://kauai.hawaii.edu/campus-safety.  We will advise you as soon as it is posted.   </vt:lpstr>
      <vt:lpstr>       Survival is the result of planning for the worst and hoping for the best.  If we can be of any assistance please don’t hesitate to contact us at Ext 399 or 398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you should know</dc:title>
  <dc:creator>template</dc:creator>
  <cp:lastModifiedBy>Maritza Medina</cp:lastModifiedBy>
  <cp:revision>5</cp:revision>
  <dcterms:created xsi:type="dcterms:W3CDTF">2019-01-03T00:23:25Z</dcterms:created>
  <dcterms:modified xsi:type="dcterms:W3CDTF">2019-01-10T22:46:32Z</dcterms:modified>
</cp:coreProperties>
</file>